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10" r:id="rId5"/>
    <p:sldMasterId id="2147483736" r:id="rId6"/>
  </p:sldMasterIdLst>
  <p:notesMasterIdLst>
    <p:notesMasterId r:id="rId28"/>
  </p:notesMasterIdLst>
  <p:handoutMasterIdLst>
    <p:handoutMasterId r:id="rId29"/>
  </p:handoutMasterIdLst>
  <p:sldIdLst>
    <p:sldId id="301" r:id="rId7"/>
    <p:sldId id="304" r:id="rId8"/>
    <p:sldId id="323" r:id="rId9"/>
    <p:sldId id="305" r:id="rId10"/>
    <p:sldId id="308" r:id="rId11"/>
    <p:sldId id="318" r:id="rId12"/>
    <p:sldId id="306" r:id="rId13"/>
    <p:sldId id="307" r:id="rId14"/>
    <p:sldId id="309" r:id="rId15"/>
    <p:sldId id="310" r:id="rId16"/>
    <p:sldId id="312" r:id="rId17"/>
    <p:sldId id="311" r:id="rId18"/>
    <p:sldId id="313" r:id="rId19"/>
    <p:sldId id="314" r:id="rId20"/>
    <p:sldId id="315" r:id="rId21"/>
    <p:sldId id="319" r:id="rId22"/>
    <p:sldId id="320" r:id="rId23"/>
    <p:sldId id="325" r:id="rId24"/>
    <p:sldId id="321" r:id="rId25"/>
    <p:sldId id="322" r:id="rId26"/>
    <p:sldId id="324" r:id="rId27"/>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C8F5"/>
    <a:srgbClr val="AFABAB"/>
    <a:srgbClr val="FFFFFF"/>
    <a:srgbClr val="CA483E"/>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6BCF93-6FF6-427C-84DA-62DEBF8573E5}" v="49" dt="2021-01-12T17:25:15.206"/>
    <p1510:client id="{57C82B25-343A-4E44-BFF7-A030419217E1}" v="53" dt="2021-01-13T10:32:44.674"/>
    <p1510:client id="{B4DC8F6C-5742-4B4B-9F13-25C6D4403558}" v="35" dt="2021-01-13T11:14:59.490"/>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70" autoAdjust="0"/>
    <p:restoredTop sz="94660" autoAdjust="0"/>
  </p:normalViewPr>
  <p:slideViewPr>
    <p:cSldViewPr snapToGrid="0" showGuides="1">
      <p:cViewPr varScale="1">
        <p:scale>
          <a:sx n="69" d="100"/>
          <a:sy n="69" d="100"/>
        </p:scale>
        <p:origin x="120" y="3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showGuides="1">
      <p:cViewPr>
        <p:scale>
          <a:sx n="150" d="100"/>
          <a:sy n="150" d="100"/>
        </p:scale>
        <p:origin x="2454" y="336"/>
      </p:cViewPr>
      <p:guideLst/>
    </p:cSldViewPr>
  </p:notesViewPr>
  <p:gridSpacing cx="719999" cy="719999"/>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ens Jakob" userId="4aa289e1-1954-4157-b5f3-712a57c7de7f" providerId="ADAL" clId="{B4DC8F6C-5742-4B4B-9F13-25C6D4403558}"/>
    <pc:docChg chg="undo custSel addSld delSld modSld sldOrd">
      <pc:chgData name="Soens Jakob" userId="4aa289e1-1954-4157-b5f3-712a57c7de7f" providerId="ADAL" clId="{B4DC8F6C-5742-4B4B-9F13-25C6D4403558}" dt="2021-01-13T11:15:01.087" v="280" actId="5793"/>
      <pc:docMkLst>
        <pc:docMk/>
      </pc:docMkLst>
      <pc:sldChg chg="modSp">
        <pc:chgData name="Soens Jakob" userId="4aa289e1-1954-4157-b5f3-712a57c7de7f" providerId="ADAL" clId="{B4DC8F6C-5742-4B4B-9F13-25C6D4403558}" dt="2021-01-13T10:38:31.805" v="75" actId="20577"/>
        <pc:sldMkLst>
          <pc:docMk/>
          <pc:sldMk cId="3689607147" sldId="304"/>
        </pc:sldMkLst>
        <pc:spChg chg="mod">
          <ac:chgData name="Soens Jakob" userId="4aa289e1-1954-4157-b5f3-712a57c7de7f" providerId="ADAL" clId="{B4DC8F6C-5742-4B4B-9F13-25C6D4403558}" dt="2021-01-13T10:38:21.444" v="41" actId="20577"/>
          <ac:spMkLst>
            <pc:docMk/>
            <pc:sldMk cId="3689607147" sldId="304"/>
            <ac:spMk id="2" creationId="{5B546610-E34A-4E1A-AFD9-14F783D32193}"/>
          </ac:spMkLst>
        </pc:spChg>
        <pc:spChg chg="mod">
          <ac:chgData name="Soens Jakob" userId="4aa289e1-1954-4157-b5f3-712a57c7de7f" providerId="ADAL" clId="{B4DC8F6C-5742-4B4B-9F13-25C6D4403558}" dt="2021-01-13T10:38:31.805" v="75" actId="20577"/>
          <ac:spMkLst>
            <pc:docMk/>
            <pc:sldMk cId="3689607147" sldId="304"/>
            <ac:spMk id="3" creationId="{200C64C2-CE7C-4331-9EF3-C21D98020CBB}"/>
          </ac:spMkLst>
        </pc:spChg>
      </pc:sldChg>
      <pc:sldChg chg="modSp">
        <pc:chgData name="Soens Jakob" userId="4aa289e1-1954-4157-b5f3-712a57c7de7f" providerId="ADAL" clId="{B4DC8F6C-5742-4B4B-9F13-25C6D4403558}" dt="2021-01-13T11:12:42.981" v="259" actId="20577"/>
        <pc:sldMkLst>
          <pc:docMk/>
          <pc:sldMk cId="2991203688" sldId="308"/>
        </pc:sldMkLst>
        <pc:spChg chg="mod">
          <ac:chgData name="Soens Jakob" userId="4aa289e1-1954-4157-b5f3-712a57c7de7f" providerId="ADAL" clId="{B4DC8F6C-5742-4B4B-9F13-25C6D4403558}" dt="2021-01-13T11:12:42.981" v="259" actId="20577"/>
          <ac:spMkLst>
            <pc:docMk/>
            <pc:sldMk cId="2991203688" sldId="308"/>
            <ac:spMk id="3" creationId="{B7DEE999-BD01-4921-9E1B-58930229C613}"/>
          </ac:spMkLst>
        </pc:spChg>
      </pc:sldChg>
      <pc:sldChg chg="del ord">
        <pc:chgData name="Soens Jakob" userId="4aa289e1-1954-4157-b5f3-712a57c7de7f" providerId="ADAL" clId="{B4DC8F6C-5742-4B4B-9F13-25C6D4403558}" dt="2021-01-13T10:46:32.531" v="220" actId="2696"/>
        <pc:sldMkLst>
          <pc:docMk/>
          <pc:sldMk cId="3956590300" sldId="317"/>
        </pc:sldMkLst>
      </pc:sldChg>
      <pc:sldChg chg="addSp delSp modSp">
        <pc:chgData name="Soens Jakob" userId="4aa289e1-1954-4157-b5f3-712a57c7de7f" providerId="ADAL" clId="{B4DC8F6C-5742-4B4B-9F13-25C6D4403558}" dt="2021-01-13T11:15:01.087" v="280" actId="5793"/>
        <pc:sldMkLst>
          <pc:docMk/>
          <pc:sldMk cId="3047903939" sldId="323"/>
        </pc:sldMkLst>
        <pc:spChg chg="del mod">
          <ac:chgData name="Soens Jakob" userId="4aa289e1-1954-4157-b5f3-712a57c7de7f" providerId="ADAL" clId="{B4DC8F6C-5742-4B4B-9F13-25C6D4403558}" dt="2021-01-13T10:39:13.313" v="80" actId="478"/>
          <ac:spMkLst>
            <pc:docMk/>
            <pc:sldMk cId="3047903939" sldId="323"/>
            <ac:spMk id="2" creationId="{6D52CF95-ECB1-46FE-B478-5C0A8D91585B}"/>
          </ac:spMkLst>
        </pc:spChg>
        <pc:spChg chg="mod">
          <ac:chgData name="Soens Jakob" userId="4aa289e1-1954-4157-b5f3-712a57c7de7f" providerId="ADAL" clId="{B4DC8F6C-5742-4B4B-9F13-25C6D4403558}" dt="2021-01-13T10:39:15.157" v="81"/>
          <ac:spMkLst>
            <pc:docMk/>
            <pc:sldMk cId="3047903939" sldId="323"/>
            <ac:spMk id="4" creationId="{3240700C-3842-4684-99D0-237177DC5C1D}"/>
          </ac:spMkLst>
        </pc:spChg>
        <pc:spChg chg="add mod">
          <ac:chgData name="Soens Jakob" userId="4aa289e1-1954-4157-b5f3-712a57c7de7f" providerId="ADAL" clId="{B4DC8F6C-5742-4B4B-9F13-25C6D4403558}" dt="2021-01-13T11:15:01.087" v="280" actId="5793"/>
          <ac:spMkLst>
            <pc:docMk/>
            <pc:sldMk cId="3047903939" sldId="323"/>
            <ac:spMk id="8" creationId="{1C03C015-36CA-4FD3-9FF8-39690B918B9D}"/>
          </ac:spMkLst>
        </pc:spChg>
        <pc:picChg chg="add mod">
          <ac:chgData name="Soens Jakob" userId="4aa289e1-1954-4157-b5f3-712a57c7de7f" providerId="ADAL" clId="{B4DC8F6C-5742-4B4B-9F13-25C6D4403558}" dt="2021-01-13T10:39:25.600" v="86" actId="1076"/>
          <ac:picMkLst>
            <pc:docMk/>
            <pc:sldMk cId="3047903939" sldId="323"/>
            <ac:picMk id="10" creationId="{4664811C-7D31-424D-902A-EE66F5C362EF}"/>
          </ac:picMkLst>
        </pc:picChg>
      </pc:sldChg>
      <pc:sldChg chg="addSp modSp">
        <pc:chgData name="Soens Jakob" userId="4aa289e1-1954-4157-b5f3-712a57c7de7f" providerId="ADAL" clId="{B4DC8F6C-5742-4B4B-9F13-25C6D4403558}" dt="2021-01-13T11:10:41.630" v="246" actId="962"/>
        <pc:sldMkLst>
          <pc:docMk/>
          <pc:sldMk cId="4087314703" sldId="324"/>
        </pc:sldMkLst>
        <pc:picChg chg="add mod">
          <ac:chgData name="Soens Jakob" userId="4aa289e1-1954-4157-b5f3-712a57c7de7f" providerId="ADAL" clId="{B4DC8F6C-5742-4B4B-9F13-25C6D4403558}" dt="2021-01-13T10:37:17.072" v="3" actId="1076"/>
          <ac:picMkLst>
            <pc:docMk/>
            <pc:sldMk cId="4087314703" sldId="324"/>
            <ac:picMk id="6" creationId="{D9A20758-8E82-4CE3-914D-0AAA9AEFB00E}"/>
          </ac:picMkLst>
        </pc:picChg>
        <pc:picChg chg="mod">
          <ac:chgData name="Soens Jakob" userId="4aa289e1-1954-4157-b5f3-712a57c7de7f" providerId="ADAL" clId="{B4DC8F6C-5742-4B4B-9F13-25C6D4403558}" dt="2021-01-13T10:37:30.121" v="6" actId="1076"/>
          <ac:picMkLst>
            <pc:docMk/>
            <pc:sldMk cId="4087314703" sldId="324"/>
            <ac:picMk id="1026" creationId="{447E7E1C-5B9E-4CAE-A7D0-B574B37B96A3}"/>
          </ac:picMkLst>
        </pc:picChg>
        <pc:picChg chg="mod">
          <ac:chgData name="Soens Jakob" userId="4aa289e1-1954-4157-b5f3-712a57c7de7f" providerId="ADAL" clId="{B4DC8F6C-5742-4B4B-9F13-25C6D4403558}" dt="2021-01-13T11:10:41.630" v="246" actId="962"/>
          <ac:picMkLst>
            <pc:docMk/>
            <pc:sldMk cId="4087314703" sldId="324"/>
            <ac:picMk id="1038" creationId="{18993CE7-E571-49B3-A84E-8311CD2BC259}"/>
          </ac:picMkLst>
        </pc:picChg>
      </pc:sldChg>
      <pc:sldChg chg="add del">
        <pc:chgData name="Soens Jakob" userId="4aa289e1-1954-4157-b5f3-712a57c7de7f" providerId="ADAL" clId="{B4DC8F6C-5742-4B4B-9F13-25C6D4403558}" dt="2021-01-13T11:13:07.984" v="261" actId="2696"/>
        <pc:sldMkLst>
          <pc:docMk/>
          <pc:sldMk cId="1883901108" sldId="325"/>
        </pc:sldMkLst>
      </pc:sldChg>
      <pc:sldChg chg="modSp add ord">
        <pc:chgData name="Soens Jakob" userId="4aa289e1-1954-4157-b5f3-712a57c7de7f" providerId="ADAL" clId="{B4DC8F6C-5742-4B4B-9F13-25C6D4403558}" dt="2021-01-13T11:13:24.499" v="271" actId="20577"/>
        <pc:sldMkLst>
          <pc:docMk/>
          <pc:sldMk cId="2426711544" sldId="325"/>
        </pc:sldMkLst>
        <pc:spChg chg="mod">
          <ac:chgData name="Soens Jakob" userId="4aa289e1-1954-4157-b5f3-712a57c7de7f" providerId="ADAL" clId="{B4DC8F6C-5742-4B4B-9F13-25C6D4403558}" dt="2021-01-13T11:13:24.499" v="271" actId="20577"/>
          <ac:spMkLst>
            <pc:docMk/>
            <pc:sldMk cId="2426711544" sldId="325"/>
            <ac:spMk id="2" creationId="{2CB70A5A-A7A9-4901-A1CE-73FF09E3F8E8}"/>
          </ac:spMkLst>
        </pc:spChg>
      </pc:sldChg>
      <pc:sldChg chg="add del">
        <pc:chgData name="Soens Jakob" userId="4aa289e1-1954-4157-b5f3-712a57c7de7f" providerId="ADAL" clId="{B4DC8F6C-5742-4B4B-9F13-25C6D4403558}" dt="2021-01-13T11:13:16.831" v="263" actId="2696"/>
        <pc:sldMkLst>
          <pc:docMk/>
          <pc:sldMk cId="3473156178" sldId="325"/>
        </pc:sldMkLst>
      </pc:sldChg>
    </pc:docChg>
  </pc:docChgLst>
  <pc:docChgLst>
    <pc:chgData name="Soens Jakob" userId="4aa289e1-1954-4157-b5f3-712a57c7de7f" providerId="ADAL" clId="{57C82B25-343A-4E44-BFF7-A030419217E1}"/>
    <pc:docChg chg="addSld modSld sldOrd">
      <pc:chgData name="Soens Jakob" userId="4aa289e1-1954-4157-b5f3-712a57c7de7f" providerId="ADAL" clId="{57C82B25-343A-4E44-BFF7-A030419217E1}" dt="2021-01-13T10:33:14.624" v="76" actId="20577"/>
      <pc:docMkLst>
        <pc:docMk/>
      </pc:docMkLst>
      <pc:sldChg chg="modSp add">
        <pc:chgData name="Soens Jakob" userId="4aa289e1-1954-4157-b5f3-712a57c7de7f" providerId="ADAL" clId="{57C82B25-343A-4E44-BFF7-A030419217E1}" dt="2021-01-13T10:33:14.624" v="76" actId="20577"/>
        <pc:sldMkLst>
          <pc:docMk/>
          <pc:sldMk cId="3047903939" sldId="323"/>
        </pc:sldMkLst>
        <pc:spChg chg="mod">
          <ac:chgData name="Soens Jakob" userId="4aa289e1-1954-4157-b5f3-712a57c7de7f" providerId="ADAL" clId="{57C82B25-343A-4E44-BFF7-A030419217E1}" dt="2021-01-13T10:33:14.624" v="76" actId="20577"/>
          <ac:spMkLst>
            <pc:docMk/>
            <pc:sldMk cId="3047903939" sldId="323"/>
            <ac:spMk id="2" creationId="{6D52CF95-ECB1-46FE-B478-5C0A8D91585B}"/>
          </ac:spMkLst>
        </pc:spChg>
        <pc:spChg chg="mod">
          <ac:chgData name="Soens Jakob" userId="4aa289e1-1954-4157-b5f3-712a57c7de7f" providerId="ADAL" clId="{57C82B25-343A-4E44-BFF7-A030419217E1}" dt="2021-01-13T10:23:13.723" v="11" actId="20577"/>
          <ac:spMkLst>
            <pc:docMk/>
            <pc:sldMk cId="3047903939" sldId="323"/>
            <ac:spMk id="4" creationId="{3240700C-3842-4684-99D0-237177DC5C1D}"/>
          </ac:spMkLst>
        </pc:spChg>
        <pc:spChg chg="mod">
          <ac:chgData name="Soens Jakob" userId="4aa289e1-1954-4157-b5f3-712a57c7de7f" providerId="ADAL" clId="{57C82B25-343A-4E44-BFF7-A030419217E1}" dt="2021-01-13T10:31:58.862" v="73" actId="20577"/>
          <ac:spMkLst>
            <pc:docMk/>
            <pc:sldMk cId="3047903939" sldId="323"/>
            <ac:spMk id="6" creationId="{7131BF94-FB16-45ED-8066-1C0B8440FF6A}"/>
          </ac:spMkLst>
        </pc:spChg>
      </pc:sldChg>
      <pc:sldChg chg="addSp delSp modSp add ord">
        <pc:chgData name="Soens Jakob" userId="4aa289e1-1954-4157-b5f3-712a57c7de7f" providerId="ADAL" clId="{57C82B25-343A-4E44-BFF7-A030419217E1}" dt="2021-01-13T10:32:44.672" v="74"/>
        <pc:sldMkLst>
          <pc:docMk/>
          <pc:sldMk cId="4087314703" sldId="324"/>
        </pc:sldMkLst>
        <pc:spChg chg="mod">
          <ac:chgData name="Soens Jakob" userId="4aa289e1-1954-4157-b5f3-712a57c7de7f" providerId="ADAL" clId="{57C82B25-343A-4E44-BFF7-A030419217E1}" dt="2021-01-13T10:28:12.294" v="21" actId="20577"/>
          <ac:spMkLst>
            <pc:docMk/>
            <pc:sldMk cId="4087314703" sldId="324"/>
            <ac:spMk id="3" creationId="{F5BC1E44-840B-4ADB-86B1-6A3B7ACC3E79}"/>
          </ac:spMkLst>
        </pc:spChg>
        <pc:spChg chg="mod">
          <ac:chgData name="Soens Jakob" userId="4aa289e1-1954-4157-b5f3-712a57c7de7f" providerId="ADAL" clId="{57C82B25-343A-4E44-BFF7-A030419217E1}" dt="2021-01-13T10:31:47.478" v="72" actId="20577"/>
          <ac:spMkLst>
            <pc:docMk/>
            <pc:sldMk cId="4087314703" sldId="324"/>
            <ac:spMk id="5" creationId="{47736887-1A28-442A-9BDC-6EF6ACCA0BE7}"/>
          </ac:spMkLst>
        </pc:spChg>
        <pc:picChg chg="add mod">
          <ac:chgData name="Soens Jakob" userId="4aa289e1-1954-4157-b5f3-712a57c7de7f" providerId="ADAL" clId="{57C82B25-343A-4E44-BFF7-A030419217E1}" dt="2021-01-13T10:30:22.457" v="56" actId="1076"/>
          <ac:picMkLst>
            <pc:docMk/>
            <pc:sldMk cId="4087314703" sldId="324"/>
            <ac:picMk id="1026" creationId="{447E7E1C-5B9E-4CAE-A7D0-B574B37B96A3}"/>
          </ac:picMkLst>
        </pc:picChg>
        <pc:picChg chg="add del mod">
          <ac:chgData name="Soens Jakob" userId="4aa289e1-1954-4157-b5f3-712a57c7de7f" providerId="ADAL" clId="{57C82B25-343A-4E44-BFF7-A030419217E1}" dt="2021-01-13T10:30:26.207" v="57" actId="478"/>
          <ac:picMkLst>
            <pc:docMk/>
            <pc:sldMk cId="4087314703" sldId="324"/>
            <ac:picMk id="1028" creationId="{C1069F09-D491-4368-B580-9C722B139267}"/>
          </ac:picMkLst>
        </pc:picChg>
        <pc:picChg chg="add del mod">
          <ac:chgData name="Soens Jakob" userId="4aa289e1-1954-4157-b5f3-712a57c7de7f" providerId="ADAL" clId="{57C82B25-343A-4E44-BFF7-A030419217E1}" dt="2021-01-13T10:29:25.218" v="50" actId="478"/>
          <ac:picMkLst>
            <pc:docMk/>
            <pc:sldMk cId="4087314703" sldId="324"/>
            <ac:picMk id="1030" creationId="{397311AA-E14B-4784-91FA-890A4C172CE5}"/>
          </ac:picMkLst>
        </pc:picChg>
        <pc:picChg chg="add del mod">
          <ac:chgData name="Soens Jakob" userId="4aa289e1-1954-4157-b5f3-712a57c7de7f" providerId="ADAL" clId="{57C82B25-343A-4E44-BFF7-A030419217E1}" dt="2021-01-13T10:31:30.500" v="63" actId="478"/>
          <ac:picMkLst>
            <pc:docMk/>
            <pc:sldMk cId="4087314703" sldId="324"/>
            <ac:picMk id="1032" creationId="{B7BD02AC-5576-4CE1-8DE9-B05961EB708F}"/>
          </ac:picMkLst>
        </pc:picChg>
        <pc:picChg chg="add del mod">
          <ac:chgData name="Soens Jakob" userId="4aa289e1-1954-4157-b5f3-712a57c7de7f" providerId="ADAL" clId="{57C82B25-343A-4E44-BFF7-A030419217E1}" dt="2021-01-13T10:30:36.556" v="60" actId="478"/>
          <ac:picMkLst>
            <pc:docMk/>
            <pc:sldMk cId="4087314703" sldId="324"/>
            <ac:picMk id="1034" creationId="{5E480083-A767-44C3-8883-20B932DB2615}"/>
          </ac:picMkLst>
        </pc:picChg>
        <pc:picChg chg="add mod">
          <ac:chgData name="Soens Jakob" userId="4aa289e1-1954-4157-b5f3-712a57c7de7f" providerId="ADAL" clId="{57C82B25-343A-4E44-BFF7-A030419217E1}" dt="2021-01-13T10:31:45.444" v="71" actId="1076"/>
          <ac:picMkLst>
            <pc:docMk/>
            <pc:sldMk cId="4087314703" sldId="324"/>
            <ac:picMk id="1036" creationId="{DAA1A6E8-AC9B-458C-A23A-E38EDB1872B6}"/>
          </ac:picMkLst>
        </pc:picChg>
        <pc:picChg chg="add mod">
          <ac:chgData name="Soens Jakob" userId="4aa289e1-1954-4157-b5f3-712a57c7de7f" providerId="ADAL" clId="{57C82B25-343A-4E44-BFF7-A030419217E1}" dt="2021-01-13T10:31:44.245" v="70" actId="1076"/>
          <ac:picMkLst>
            <pc:docMk/>
            <pc:sldMk cId="4087314703" sldId="324"/>
            <ac:picMk id="1038" creationId="{18993CE7-E571-49B3-A84E-8311CD2BC259}"/>
          </ac:picMkLst>
        </pc:picChg>
      </pc:sldChg>
    </pc:docChg>
  </pc:docChgLst>
  <pc:docChgLst>
    <pc:chgData name="Soens Jakob" userId="4aa289e1-1954-4157-b5f3-712a57c7de7f" providerId="ADAL" clId="{136BCF93-6FF6-427C-84DA-62DEBF8573E5}"/>
    <pc:docChg chg="undo custSel mod addSld delSld modSld sldOrd">
      <pc:chgData name="Soens Jakob" userId="4aa289e1-1954-4157-b5f3-712a57c7de7f" providerId="ADAL" clId="{136BCF93-6FF6-427C-84DA-62DEBF8573E5}" dt="2021-01-12T17:28:00.396" v="1180" actId="20577"/>
      <pc:docMkLst>
        <pc:docMk/>
      </pc:docMkLst>
      <pc:sldChg chg="del">
        <pc:chgData name="Soens Jakob" userId="4aa289e1-1954-4157-b5f3-712a57c7de7f" providerId="ADAL" clId="{136BCF93-6FF6-427C-84DA-62DEBF8573E5}" dt="2021-01-12T17:25:55.754" v="1157" actId="47"/>
        <pc:sldMkLst>
          <pc:docMk/>
          <pc:sldMk cId="995878052" sldId="299"/>
        </pc:sldMkLst>
      </pc:sldChg>
      <pc:sldChg chg="addSp delSp modSp del mod setBg">
        <pc:chgData name="Soens Jakob" userId="4aa289e1-1954-4157-b5f3-712a57c7de7f" providerId="ADAL" clId="{136BCF93-6FF6-427C-84DA-62DEBF8573E5}" dt="2021-01-12T17:04:05.213" v="806" actId="2696"/>
        <pc:sldMkLst>
          <pc:docMk/>
          <pc:sldMk cId="382710303" sldId="300"/>
        </pc:sldMkLst>
        <pc:spChg chg="mod ord">
          <ac:chgData name="Soens Jakob" userId="4aa289e1-1954-4157-b5f3-712a57c7de7f" providerId="ADAL" clId="{136BCF93-6FF6-427C-84DA-62DEBF8573E5}" dt="2021-01-12T17:04:01.088" v="805" actId="26606"/>
          <ac:spMkLst>
            <pc:docMk/>
            <pc:sldMk cId="382710303" sldId="300"/>
            <ac:spMk id="2" creationId="{2ED3D77D-38C3-4005-92A4-0449734167A3}"/>
          </ac:spMkLst>
        </pc:spChg>
        <pc:spChg chg="mod">
          <ac:chgData name="Soens Jakob" userId="4aa289e1-1954-4157-b5f3-712a57c7de7f" providerId="ADAL" clId="{136BCF93-6FF6-427C-84DA-62DEBF8573E5}" dt="2021-01-12T17:04:01.088" v="805" actId="26606"/>
          <ac:spMkLst>
            <pc:docMk/>
            <pc:sldMk cId="382710303" sldId="300"/>
            <ac:spMk id="3" creationId="{1505B914-4937-4626-9BB0-39410FAF6DF5}"/>
          </ac:spMkLst>
        </pc:spChg>
        <pc:spChg chg="mod">
          <ac:chgData name="Soens Jakob" userId="4aa289e1-1954-4157-b5f3-712a57c7de7f" providerId="ADAL" clId="{136BCF93-6FF6-427C-84DA-62DEBF8573E5}" dt="2021-01-12T17:04:01.088" v="805" actId="26606"/>
          <ac:spMkLst>
            <pc:docMk/>
            <pc:sldMk cId="382710303" sldId="300"/>
            <ac:spMk id="4" creationId="{D4969882-4BE5-4B7D-B8D8-BCE096CA4DB8}"/>
          </ac:spMkLst>
        </pc:spChg>
        <pc:spChg chg="add del">
          <ac:chgData name="Soens Jakob" userId="4aa289e1-1954-4157-b5f3-712a57c7de7f" providerId="ADAL" clId="{136BCF93-6FF6-427C-84DA-62DEBF8573E5}" dt="2021-01-12T17:03:58.702" v="801" actId="26606"/>
          <ac:spMkLst>
            <pc:docMk/>
            <pc:sldMk cId="382710303" sldId="300"/>
            <ac:spMk id="11" creationId="{42A4FC2C-047E-45A5-965D-8E1E3BF09BC6}"/>
          </ac:spMkLst>
        </pc:spChg>
        <pc:spChg chg="add del">
          <ac:chgData name="Soens Jakob" userId="4aa289e1-1954-4157-b5f3-712a57c7de7f" providerId="ADAL" clId="{136BCF93-6FF6-427C-84DA-62DEBF8573E5}" dt="2021-01-12T17:04:00.090" v="803" actId="26606"/>
          <ac:spMkLst>
            <pc:docMk/>
            <pc:sldMk cId="382710303" sldId="300"/>
            <ac:spMk id="13" creationId="{83C98ABE-055B-441F-B07E-44F97F083C39}"/>
          </ac:spMkLst>
        </pc:spChg>
        <pc:spChg chg="add del">
          <ac:chgData name="Soens Jakob" userId="4aa289e1-1954-4157-b5f3-712a57c7de7f" providerId="ADAL" clId="{136BCF93-6FF6-427C-84DA-62DEBF8573E5}" dt="2021-01-12T17:04:00.090" v="803" actId="26606"/>
          <ac:spMkLst>
            <pc:docMk/>
            <pc:sldMk cId="382710303" sldId="300"/>
            <ac:spMk id="14" creationId="{F3060C83-F051-4F0E-ABAD-AA0DFC48B218}"/>
          </ac:spMkLst>
        </pc:spChg>
        <pc:spChg chg="add del">
          <ac:chgData name="Soens Jakob" userId="4aa289e1-1954-4157-b5f3-712a57c7de7f" providerId="ADAL" clId="{136BCF93-6FF6-427C-84DA-62DEBF8573E5}" dt="2021-01-12T17:04:00.090" v="803" actId="26606"/>
          <ac:spMkLst>
            <pc:docMk/>
            <pc:sldMk cId="382710303" sldId="300"/>
            <ac:spMk id="15" creationId="{29FDB030-9B49-4CED-8CCD-4D99382388AC}"/>
          </ac:spMkLst>
        </pc:spChg>
        <pc:spChg chg="add del">
          <ac:chgData name="Soens Jakob" userId="4aa289e1-1954-4157-b5f3-712a57c7de7f" providerId="ADAL" clId="{136BCF93-6FF6-427C-84DA-62DEBF8573E5}" dt="2021-01-12T17:04:00.090" v="803" actId="26606"/>
          <ac:spMkLst>
            <pc:docMk/>
            <pc:sldMk cId="382710303" sldId="300"/>
            <ac:spMk id="17" creationId="{3783CA14-24A1-485C-8B30-D6A5D87987AD}"/>
          </ac:spMkLst>
        </pc:spChg>
        <pc:spChg chg="add del">
          <ac:chgData name="Soens Jakob" userId="4aa289e1-1954-4157-b5f3-712a57c7de7f" providerId="ADAL" clId="{136BCF93-6FF6-427C-84DA-62DEBF8573E5}" dt="2021-01-12T17:04:00.090" v="803" actId="26606"/>
          <ac:spMkLst>
            <pc:docMk/>
            <pc:sldMk cId="382710303" sldId="300"/>
            <ac:spMk id="19" creationId="{9A97C86A-04D6-40F7-AE84-31AB43E6A846}"/>
          </ac:spMkLst>
        </pc:spChg>
        <pc:spChg chg="add del">
          <ac:chgData name="Soens Jakob" userId="4aa289e1-1954-4157-b5f3-712a57c7de7f" providerId="ADAL" clId="{136BCF93-6FF6-427C-84DA-62DEBF8573E5}" dt="2021-01-12T17:04:00.090" v="803" actId="26606"/>
          <ac:spMkLst>
            <pc:docMk/>
            <pc:sldMk cId="382710303" sldId="300"/>
            <ac:spMk id="21" creationId="{FF9F2414-84E8-453E-B1F3-389FDE8192D9}"/>
          </ac:spMkLst>
        </pc:spChg>
        <pc:spChg chg="add del">
          <ac:chgData name="Soens Jakob" userId="4aa289e1-1954-4157-b5f3-712a57c7de7f" providerId="ADAL" clId="{136BCF93-6FF6-427C-84DA-62DEBF8573E5}" dt="2021-01-12T17:04:00.090" v="803" actId="26606"/>
          <ac:spMkLst>
            <pc:docMk/>
            <pc:sldMk cId="382710303" sldId="300"/>
            <ac:spMk id="23" creationId="{3ECA69A1-7536-43AC-85EF-C7106179F5ED}"/>
          </ac:spMkLst>
        </pc:spChg>
        <pc:spChg chg="add del">
          <ac:chgData name="Soens Jakob" userId="4aa289e1-1954-4157-b5f3-712a57c7de7f" providerId="ADAL" clId="{136BCF93-6FF6-427C-84DA-62DEBF8573E5}" dt="2021-01-12T17:04:01.088" v="805" actId="26606"/>
          <ac:spMkLst>
            <pc:docMk/>
            <pc:sldMk cId="382710303" sldId="300"/>
            <ac:spMk id="25" creationId="{32BC26D8-82FB-445E-AA49-62A77D7C1EE0}"/>
          </ac:spMkLst>
        </pc:spChg>
        <pc:spChg chg="add del">
          <ac:chgData name="Soens Jakob" userId="4aa289e1-1954-4157-b5f3-712a57c7de7f" providerId="ADAL" clId="{136BCF93-6FF6-427C-84DA-62DEBF8573E5}" dt="2021-01-12T17:04:01.088" v="805" actId="26606"/>
          <ac:spMkLst>
            <pc:docMk/>
            <pc:sldMk cId="382710303" sldId="300"/>
            <ac:spMk id="26" creationId="{CB44330D-EA18-4254-AA95-EB49948539B8}"/>
          </ac:spMkLst>
        </pc:spChg>
        <pc:picChg chg="add mod ord">
          <ac:chgData name="Soens Jakob" userId="4aa289e1-1954-4157-b5f3-712a57c7de7f" providerId="ADAL" clId="{136BCF93-6FF6-427C-84DA-62DEBF8573E5}" dt="2021-01-12T17:04:01.088" v="805" actId="26606"/>
          <ac:picMkLst>
            <pc:docMk/>
            <pc:sldMk cId="382710303" sldId="300"/>
            <ac:picMk id="6" creationId="{F16B2107-1D54-453B-A1AA-CDAA29C88133}"/>
          </ac:picMkLst>
        </pc:picChg>
      </pc:sldChg>
      <pc:sldChg chg="modSp mod">
        <pc:chgData name="Soens Jakob" userId="4aa289e1-1954-4157-b5f3-712a57c7de7f" providerId="ADAL" clId="{136BCF93-6FF6-427C-84DA-62DEBF8573E5}" dt="2021-01-12T17:25:27.669" v="1133" actId="5793"/>
        <pc:sldMkLst>
          <pc:docMk/>
          <pc:sldMk cId="2741021345" sldId="305"/>
        </pc:sldMkLst>
        <pc:spChg chg="mod">
          <ac:chgData name="Soens Jakob" userId="4aa289e1-1954-4157-b5f3-712a57c7de7f" providerId="ADAL" clId="{136BCF93-6FF6-427C-84DA-62DEBF8573E5}" dt="2021-01-12T17:25:27.669" v="1133" actId="5793"/>
          <ac:spMkLst>
            <pc:docMk/>
            <pc:sldMk cId="2741021345" sldId="305"/>
            <ac:spMk id="3" creationId="{200C64C2-CE7C-4331-9EF3-C21D98020CBB}"/>
          </ac:spMkLst>
        </pc:spChg>
      </pc:sldChg>
      <pc:sldChg chg="modSp mod">
        <pc:chgData name="Soens Jakob" userId="4aa289e1-1954-4157-b5f3-712a57c7de7f" providerId="ADAL" clId="{136BCF93-6FF6-427C-84DA-62DEBF8573E5}" dt="2021-01-12T15:20:57.786" v="61" actId="20577"/>
        <pc:sldMkLst>
          <pc:docMk/>
          <pc:sldMk cId="1570249081" sldId="306"/>
        </pc:sldMkLst>
        <pc:spChg chg="mod">
          <ac:chgData name="Soens Jakob" userId="4aa289e1-1954-4157-b5f3-712a57c7de7f" providerId="ADAL" clId="{136BCF93-6FF6-427C-84DA-62DEBF8573E5}" dt="2021-01-12T15:20:57.786" v="61" actId="20577"/>
          <ac:spMkLst>
            <pc:docMk/>
            <pc:sldMk cId="1570249081" sldId="306"/>
            <ac:spMk id="3" creationId="{D2BF2C91-003E-4ABA-8CCC-0862EA05BE35}"/>
          </ac:spMkLst>
        </pc:spChg>
        <pc:spChg chg="mod">
          <ac:chgData name="Soens Jakob" userId="4aa289e1-1954-4157-b5f3-712a57c7de7f" providerId="ADAL" clId="{136BCF93-6FF6-427C-84DA-62DEBF8573E5}" dt="2021-01-12T15:19:53.348" v="46" actId="20577"/>
          <ac:spMkLst>
            <pc:docMk/>
            <pc:sldMk cId="1570249081" sldId="306"/>
            <ac:spMk id="7" creationId="{05CF7EB9-7555-4A83-B232-0E3ADA5287A6}"/>
          </ac:spMkLst>
        </pc:spChg>
      </pc:sldChg>
      <pc:sldChg chg="addSp delSp modSp mod">
        <pc:chgData name="Soens Jakob" userId="4aa289e1-1954-4157-b5f3-712a57c7de7f" providerId="ADAL" clId="{136BCF93-6FF6-427C-84DA-62DEBF8573E5}" dt="2021-01-12T15:23:55.963" v="69"/>
        <pc:sldMkLst>
          <pc:docMk/>
          <pc:sldMk cId="2730212278" sldId="307"/>
        </pc:sldMkLst>
        <pc:spChg chg="mod">
          <ac:chgData name="Soens Jakob" userId="4aa289e1-1954-4157-b5f3-712a57c7de7f" providerId="ADAL" clId="{136BCF93-6FF6-427C-84DA-62DEBF8573E5}" dt="2021-01-12T15:19:36.111" v="44" actId="20577"/>
          <ac:spMkLst>
            <pc:docMk/>
            <pc:sldMk cId="2730212278" sldId="307"/>
            <ac:spMk id="4" creationId="{83498322-25FD-491F-B49E-FE5B6190BF7C}"/>
          </ac:spMkLst>
        </pc:spChg>
        <pc:spChg chg="add del mod">
          <ac:chgData name="Soens Jakob" userId="4aa289e1-1954-4157-b5f3-712a57c7de7f" providerId="ADAL" clId="{136BCF93-6FF6-427C-84DA-62DEBF8573E5}" dt="2021-01-12T15:18:57.917" v="35"/>
          <ac:spMkLst>
            <pc:docMk/>
            <pc:sldMk cId="2730212278" sldId="307"/>
            <ac:spMk id="9" creationId="{A4903B77-4557-4022-A250-ABF4C8A9062A}"/>
          </ac:spMkLst>
        </pc:spChg>
        <pc:graphicFrameChg chg="del">
          <ac:chgData name="Soens Jakob" userId="4aa289e1-1954-4157-b5f3-712a57c7de7f" providerId="ADAL" clId="{136BCF93-6FF6-427C-84DA-62DEBF8573E5}" dt="2021-01-12T15:18:55.886" v="33" actId="478"/>
          <ac:graphicFrameMkLst>
            <pc:docMk/>
            <pc:sldMk cId="2730212278" sldId="307"/>
            <ac:graphicFrameMk id="7" creationId="{186071F3-1F5B-435D-8A9C-CEF5780EBD36}"/>
          </ac:graphicFrameMkLst>
        </pc:graphicFrameChg>
        <pc:graphicFrameChg chg="add mod">
          <ac:chgData name="Soens Jakob" userId="4aa289e1-1954-4157-b5f3-712a57c7de7f" providerId="ADAL" clId="{136BCF93-6FF6-427C-84DA-62DEBF8573E5}" dt="2021-01-12T15:18:51.714" v="32"/>
          <ac:graphicFrameMkLst>
            <pc:docMk/>
            <pc:sldMk cId="2730212278" sldId="307"/>
            <ac:graphicFrameMk id="8" creationId="{186071F3-1F5B-435D-8A9C-CEF5780EBD36}"/>
          </ac:graphicFrameMkLst>
        </pc:graphicFrameChg>
        <pc:graphicFrameChg chg="add mod">
          <ac:chgData name="Soens Jakob" userId="4aa289e1-1954-4157-b5f3-712a57c7de7f" providerId="ADAL" clId="{136BCF93-6FF6-427C-84DA-62DEBF8573E5}" dt="2021-01-12T15:23:55.963" v="69"/>
          <ac:graphicFrameMkLst>
            <pc:docMk/>
            <pc:sldMk cId="2730212278" sldId="307"/>
            <ac:graphicFrameMk id="10" creationId="{186071F3-1F5B-435D-8A9C-CEF5780EBD36}"/>
          </ac:graphicFrameMkLst>
        </pc:graphicFrameChg>
      </pc:sldChg>
      <pc:sldChg chg="modSp mod">
        <pc:chgData name="Soens Jakob" userId="4aa289e1-1954-4157-b5f3-712a57c7de7f" providerId="ADAL" clId="{136BCF93-6FF6-427C-84DA-62DEBF8573E5}" dt="2021-01-12T17:11:24.486" v="920" actId="20577"/>
        <pc:sldMkLst>
          <pc:docMk/>
          <pc:sldMk cId="2991203688" sldId="308"/>
        </pc:sldMkLst>
        <pc:spChg chg="mod">
          <ac:chgData name="Soens Jakob" userId="4aa289e1-1954-4157-b5f3-712a57c7de7f" providerId="ADAL" clId="{136BCF93-6FF6-427C-84DA-62DEBF8573E5}" dt="2021-01-12T17:11:24.486" v="920" actId="20577"/>
          <ac:spMkLst>
            <pc:docMk/>
            <pc:sldMk cId="2991203688" sldId="308"/>
            <ac:spMk id="3" creationId="{B7DEE999-BD01-4921-9E1B-58930229C613}"/>
          </ac:spMkLst>
        </pc:spChg>
      </pc:sldChg>
      <pc:sldChg chg="modSp mod">
        <pc:chgData name="Soens Jakob" userId="4aa289e1-1954-4157-b5f3-712a57c7de7f" providerId="ADAL" clId="{136BCF93-6FF6-427C-84DA-62DEBF8573E5}" dt="2021-01-12T15:19:38.513" v="45" actId="20577"/>
        <pc:sldMkLst>
          <pc:docMk/>
          <pc:sldMk cId="3092990733" sldId="309"/>
        </pc:sldMkLst>
        <pc:spChg chg="mod">
          <ac:chgData name="Soens Jakob" userId="4aa289e1-1954-4157-b5f3-712a57c7de7f" providerId="ADAL" clId="{136BCF93-6FF6-427C-84DA-62DEBF8573E5}" dt="2021-01-12T15:19:38.513" v="45" actId="20577"/>
          <ac:spMkLst>
            <pc:docMk/>
            <pc:sldMk cId="3092990733" sldId="309"/>
            <ac:spMk id="7" creationId="{0B630839-5676-4608-9492-453982E67CD6}"/>
          </ac:spMkLst>
        </pc:spChg>
      </pc:sldChg>
      <pc:sldChg chg="addSp delSp modSp new mod">
        <pc:chgData name="Soens Jakob" userId="4aa289e1-1954-4157-b5f3-712a57c7de7f" providerId="ADAL" clId="{136BCF93-6FF6-427C-84DA-62DEBF8573E5}" dt="2021-01-12T15:25:44.428" v="79" actId="27918"/>
        <pc:sldMkLst>
          <pc:docMk/>
          <pc:sldMk cId="3167591837" sldId="310"/>
        </pc:sldMkLst>
        <pc:spChg chg="mod">
          <ac:chgData name="Soens Jakob" userId="4aa289e1-1954-4157-b5f3-712a57c7de7f" providerId="ADAL" clId="{136BCF93-6FF6-427C-84DA-62DEBF8573E5}" dt="2021-01-12T15:17:31.308" v="21" actId="20577"/>
          <ac:spMkLst>
            <pc:docMk/>
            <pc:sldMk cId="3167591837" sldId="310"/>
            <ac:spMk id="2" creationId="{84C13FE7-E569-4D18-AF39-58BD1D4CD1D2}"/>
          </ac:spMkLst>
        </pc:spChg>
        <pc:spChg chg="del">
          <ac:chgData name="Soens Jakob" userId="4aa289e1-1954-4157-b5f3-712a57c7de7f" providerId="ADAL" clId="{136BCF93-6FF6-427C-84DA-62DEBF8573E5}" dt="2021-01-12T15:17:46.040" v="26"/>
          <ac:spMkLst>
            <pc:docMk/>
            <pc:sldMk cId="3167591837" sldId="310"/>
            <ac:spMk id="6" creationId="{19648F72-68ED-4953-B1E2-3A4699A6745B}"/>
          </ac:spMkLst>
        </pc:spChg>
        <pc:graphicFrameChg chg="add del mod">
          <ac:chgData name="Soens Jakob" userId="4aa289e1-1954-4157-b5f3-712a57c7de7f" providerId="ADAL" clId="{136BCF93-6FF6-427C-84DA-62DEBF8573E5}" dt="2021-01-12T15:17:42.958" v="24" actId="478"/>
          <ac:graphicFrameMkLst>
            <pc:docMk/>
            <pc:sldMk cId="3167591837" sldId="310"/>
            <ac:graphicFrameMk id="7" creationId="{545053CE-F9F0-4940-A716-C99A310B0C50}"/>
          </ac:graphicFrameMkLst>
        </pc:graphicFrameChg>
        <pc:graphicFrameChg chg="add mod">
          <ac:chgData name="Soens Jakob" userId="4aa289e1-1954-4157-b5f3-712a57c7de7f" providerId="ADAL" clId="{136BCF93-6FF6-427C-84DA-62DEBF8573E5}" dt="2021-01-12T15:24:31.433" v="77"/>
          <ac:graphicFrameMkLst>
            <pc:docMk/>
            <pc:sldMk cId="3167591837" sldId="310"/>
            <ac:graphicFrameMk id="8" creationId="{545053CE-F9F0-4940-A716-C99A310B0C50}"/>
          </ac:graphicFrameMkLst>
        </pc:graphicFrameChg>
      </pc:sldChg>
      <pc:sldChg chg="modSp new mod ord">
        <pc:chgData name="Soens Jakob" userId="4aa289e1-1954-4157-b5f3-712a57c7de7f" providerId="ADAL" clId="{136BCF93-6FF6-427C-84DA-62DEBF8573E5}" dt="2021-01-12T16:24:40.090" v="422" actId="2710"/>
        <pc:sldMkLst>
          <pc:docMk/>
          <pc:sldMk cId="162550214" sldId="311"/>
        </pc:sldMkLst>
        <pc:spChg chg="mod">
          <ac:chgData name="Soens Jakob" userId="4aa289e1-1954-4157-b5f3-712a57c7de7f" providerId="ADAL" clId="{136BCF93-6FF6-427C-84DA-62DEBF8573E5}" dt="2021-01-12T16:24:40.090" v="422" actId="2710"/>
          <ac:spMkLst>
            <pc:docMk/>
            <pc:sldMk cId="162550214" sldId="311"/>
            <ac:spMk id="2" creationId="{CEAC9BE5-1367-476C-94A6-20EE09C0E28C}"/>
          </ac:spMkLst>
        </pc:spChg>
        <pc:spChg chg="mod">
          <ac:chgData name="Soens Jakob" userId="4aa289e1-1954-4157-b5f3-712a57c7de7f" providerId="ADAL" clId="{136BCF93-6FF6-427C-84DA-62DEBF8573E5}" dt="2021-01-12T16:20:34.441" v="179" actId="20577"/>
          <ac:spMkLst>
            <pc:docMk/>
            <pc:sldMk cId="162550214" sldId="311"/>
            <ac:spMk id="4" creationId="{495870D4-B6A6-4B55-9993-5ACFA7EE511A}"/>
          </ac:spMkLst>
        </pc:spChg>
        <pc:spChg chg="mod">
          <ac:chgData name="Soens Jakob" userId="4aa289e1-1954-4157-b5f3-712a57c7de7f" providerId="ADAL" clId="{136BCF93-6FF6-427C-84DA-62DEBF8573E5}" dt="2021-01-12T16:18:31.295" v="126" actId="20577"/>
          <ac:spMkLst>
            <pc:docMk/>
            <pc:sldMk cId="162550214" sldId="311"/>
            <ac:spMk id="6" creationId="{5F6CE0E4-6041-474F-BE0D-9A16C351B1A9}"/>
          </ac:spMkLst>
        </pc:spChg>
      </pc:sldChg>
      <pc:sldChg chg="new del">
        <pc:chgData name="Soens Jakob" userId="4aa289e1-1954-4157-b5f3-712a57c7de7f" providerId="ADAL" clId="{136BCF93-6FF6-427C-84DA-62DEBF8573E5}" dt="2021-01-12T16:19:58.009" v="133" actId="2696"/>
        <pc:sldMkLst>
          <pc:docMk/>
          <pc:sldMk cId="481906450" sldId="312"/>
        </pc:sldMkLst>
      </pc:sldChg>
      <pc:sldChg chg="modSp new mod">
        <pc:chgData name="Soens Jakob" userId="4aa289e1-1954-4157-b5f3-712a57c7de7f" providerId="ADAL" clId="{136BCF93-6FF6-427C-84DA-62DEBF8573E5}" dt="2021-01-12T17:03:12.984" v="797" actId="12"/>
        <pc:sldMkLst>
          <pc:docMk/>
          <pc:sldMk cId="1918073798" sldId="312"/>
        </pc:sldMkLst>
        <pc:spChg chg="mod">
          <ac:chgData name="Soens Jakob" userId="4aa289e1-1954-4157-b5f3-712a57c7de7f" providerId="ADAL" clId="{136BCF93-6FF6-427C-84DA-62DEBF8573E5}" dt="2021-01-12T16:20:19.537" v="149" actId="20577"/>
          <ac:spMkLst>
            <pc:docMk/>
            <pc:sldMk cId="1918073798" sldId="312"/>
            <ac:spMk id="2" creationId="{9CA289FB-09E6-49D0-AA90-EF8DFE038F78}"/>
          </ac:spMkLst>
        </pc:spChg>
        <pc:spChg chg="mod">
          <ac:chgData name="Soens Jakob" userId="4aa289e1-1954-4157-b5f3-712a57c7de7f" providerId="ADAL" clId="{136BCF93-6FF6-427C-84DA-62DEBF8573E5}" dt="2021-01-12T17:03:12.984" v="797" actId="12"/>
          <ac:spMkLst>
            <pc:docMk/>
            <pc:sldMk cId="1918073798" sldId="312"/>
            <ac:spMk id="3" creationId="{B7C7EC0C-B262-48C7-8530-C23ACE07A3BD}"/>
          </ac:spMkLst>
        </pc:spChg>
      </pc:sldChg>
      <pc:sldChg chg="modSp new del mod">
        <pc:chgData name="Soens Jakob" userId="4aa289e1-1954-4157-b5f3-712a57c7de7f" providerId="ADAL" clId="{136BCF93-6FF6-427C-84DA-62DEBF8573E5}" dt="2021-01-12T16:19:46.400" v="131" actId="47"/>
        <pc:sldMkLst>
          <pc:docMk/>
          <pc:sldMk cId="4188887934" sldId="312"/>
        </pc:sldMkLst>
        <pc:spChg chg="mod">
          <ac:chgData name="Soens Jakob" userId="4aa289e1-1954-4157-b5f3-712a57c7de7f" providerId="ADAL" clId="{136BCF93-6FF6-427C-84DA-62DEBF8573E5}" dt="2021-01-12T16:19:03.737" v="130"/>
          <ac:spMkLst>
            <pc:docMk/>
            <pc:sldMk cId="4188887934" sldId="312"/>
            <ac:spMk id="4" creationId="{44641AEC-9432-4F28-98E0-61CD1B051C24}"/>
          </ac:spMkLst>
        </pc:spChg>
      </pc:sldChg>
      <pc:sldChg chg="modSp add mod">
        <pc:chgData name="Soens Jakob" userId="4aa289e1-1954-4157-b5f3-712a57c7de7f" providerId="ADAL" clId="{136BCF93-6FF6-427C-84DA-62DEBF8573E5}" dt="2021-01-12T16:27:19.723" v="608" actId="20577"/>
        <pc:sldMkLst>
          <pc:docMk/>
          <pc:sldMk cId="2308104515" sldId="313"/>
        </pc:sldMkLst>
        <pc:spChg chg="mod">
          <ac:chgData name="Soens Jakob" userId="4aa289e1-1954-4157-b5f3-712a57c7de7f" providerId="ADAL" clId="{136BCF93-6FF6-427C-84DA-62DEBF8573E5}" dt="2021-01-12T16:27:19.723" v="608" actId="20577"/>
          <ac:spMkLst>
            <pc:docMk/>
            <pc:sldMk cId="2308104515" sldId="313"/>
            <ac:spMk id="2" creationId="{CEAC9BE5-1367-476C-94A6-20EE09C0E28C}"/>
          </ac:spMkLst>
        </pc:spChg>
        <pc:spChg chg="mod">
          <ac:chgData name="Soens Jakob" userId="4aa289e1-1954-4157-b5f3-712a57c7de7f" providerId="ADAL" clId="{136BCF93-6FF6-427C-84DA-62DEBF8573E5}" dt="2021-01-12T16:20:53.913" v="208" actId="20577"/>
          <ac:spMkLst>
            <pc:docMk/>
            <pc:sldMk cId="2308104515" sldId="313"/>
            <ac:spMk id="4" creationId="{495870D4-B6A6-4B55-9993-5ACFA7EE511A}"/>
          </ac:spMkLst>
        </pc:spChg>
      </pc:sldChg>
      <pc:sldChg chg="modSp add mod">
        <pc:chgData name="Soens Jakob" userId="4aa289e1-1954-4157-b5f3-712a57c7de7f" providerId="ADAL" clId="{136BCF93-6FF6-427C-84DA-62DEBF8573E5}" dt="2021-01-12T17:28:00.396" v="1180" actId="20577"/>
        <pc:sldMkLst>
          <pc:docMk/>
          <pc:sldMk cId="298904022" sldId="314"/>
        </pc:sldMkLst>
        <pc:spChg chg="mod">
          <ac:chgData name="Soens Jakob" userId="4aa289e1-1954-4157-b5f3-712a57c7de7f" providerId="ADAL" clId="{136BCF93-6FF6-427C-84DA-62DEBF8573E5}" dt="2021-01-12T17:28:00.396" v="1180" actId="20577"/>
          <ac:spMkLst>
            <pc:docMk/>
            <pc:sldMk cId="298904022" sldId="314"/>
            <ac:spMk id="2" creationId="{CEAC9BE5-1367-476C-94A6-20EE09C0E28C}"/>
          </ac:spMkLst>
        </pc:spChg>
        <pc:spChg chg="mod">
          <ac:chgData name="Soens Jakob" userId="4aa289e1-1954-4157-b5f3-712a57c7de7f" providerId="ADAL" clId="{136BCF93-6FF6-427C-84DA-62DEBF8573E5}" dt="2021-01-12T16:21:05.196" v="253" actId="20577"/>
          <ac:spMkLst>
            <pc:docMk/>
            <pc:sldMk cId="298904022" sldId="314"/>
            <ac:spMk id="4" creationId="{495870D4-B6A6-4B55-9993-5ACFA7EE511A}"/>
          </ac:spMkLst>
        </pc:spChg>
      </pc:sldChg>
      <pc:sldChg chg="modSp add mod">
        <pc:chgData name="Soens Jakob" userId="4aa289e1-1954-4157-b5f3-712a57c7de7f" providerId="ADAL" clId="{136BCF93-6FF6-427C-84DA-62DEBF8573E5}" dt="2021-01-12T16:53:15.767" v="703" actId="20577"/>
        <pc:sldMkLst>
          <pc:docMk/>
          <pc:sldMk cId="2836676660" sldId="315"/>
        </pc:sldMkLst>
        <pc:spChg chg="mod">
          <ac:chgData name="Soens Jakob" userId="4aa289e1-1954-4157-b5f3-712a57c7de7f" providerId="ADAL" clId="{136BCF93-6FF6-427C-84DA-62DEBF8573E5}" dt="2021-01-12T16:53:15.767" v="703" actId="20577"/>
          <ac:spMkLst>
            <pc:docMk/>
            <pc:sldMk cId="2836676660" sldId="315"/>
            <ac:spMk id="2" creationId="{CEAC9BE5-1367-476C-94A6-20EE09C0E28C}"/>
          </ac:spMkLst>
        </pc:spChg>
        <pc:spChg chg="mod">
          <ac:chgData name="Soens Jakob" userId="4aa289e1-1954-4157-b5f3-712a57c7de7f" providerId="ADAL" clId="{136BCF93-6FF6-427C-84DA-62DEBF8573E5}" dt="2021-01-12T16:21:14.983" v="288" actId="20577"/>
          <ac:spMkLst>
            <pc:docMk/>
            <pc:sldMk cId="2836676660" sldId="315"/>
            <ac:spMk id="4" creationId="{495870D4-B6A6-4B55-9993-5ACFA7EE511A}"/>
          </ac:spMkLst>
        </pc:spChg>
      </pc:sldChg>
      <pc:sldChg chg="addSp modSp new del mod ord">
        <pc:chgData name="Soens Jakob" userId="4aa289e1-1954-4157-b5f3-712a57c7de7f" providerId="ADAL" clId="{136BCF93-6FF6-427C-84DA-62DEBF8573E5}" dt="2021-01-12T17:04:57.253" v="841" actId="2696"/>
        <pc:sldMkLst>
          <pc:docMk/>
          <pc:sldMk cId="1297978398" sldId="316"/>
        </pc:sldMkLst>
        <pc:spChg chg="mod">
          <ac:chgData name="Soens Jakob" userId="4aa289e1-1954-4157-b5f3-712a57c7de7f" providerId="ADAL" clId="{136BCF93-6FF6-427C-84DA-62DEBF8573E5}" dt="2021-01-12T17:04:21.242" v="820" actId="20577"/>
          <ac:spMkLst>
            <pc:docMk/>
            <pc:sldMk cId="1297978398" sldId="316"/>
            <ac:spMk id="3" creationId="{530DAA4E-B0DE-4391-9F05-62280A8CAAE9}"/>
          </ac:spMkLst>
        </pc:spChg>
        <pc:picChg chg="add mod">
          <ac:chgData name="Soens Jakob" userId="4aa289e1-1954-4157-b5f3-712a57c7de7f" providerId="ADAL" clId="{136BCF93-6FF6-427C-84DA-62DEBF8573E5}" dt="2021-01-12T17:04:33.693" v="826" actId="1076"/>
          <ac:picMkLst>
            <pc:docMk/>
            <pc:sldMk cId="1297978398" sldId="316"/>
            <ac:picMk id="7" creationId="{87FB8BCA-0B7C-4733-9A4E-2DE03CCFA535}"/>
          </ac:picMkLst>
        </pc:picChg>
      </pc:sldChg>
      <pc:sldChg chg="new del">
        <pc:chgData name="Soens Jakob" userId="4aa289e1-1954-4157-b5f3-712a57c7de7f" providerId="ADAL" clId="{136BCF93-6FF6-427C-84DA-62DEBF8573E5}" dt="2021-01-12T16:35:11.229" v="701" actId="2696"/>
        <pc:sldMkLst>
          <pc:docMk/>
          <pc:sldMk cId="1540997874" sldId="316"/>
        </pc:sldMkLst>
      </pc:sldChg>
      <pc:sldChg chg="addSp delSp modSp new mod">
        <pc:chgData name="Soens Jakob" userId="4aa289e1-1954-4157-b5f3-712a57c7de7f" providerId="ADAL" clId="{136BCF93-6FF6-427C-84DA-62DEBF8573E5}" dt="2021-01-12T17:08:03.734" v="893" actId="1076"/>
        <pc:sldMkLst>
          <pc:docMk/>
          <pc:sldMk cId="3956590300" sldId="317"/>
        </pc:sldMkLst>
        <pc:spChg chg="add del">
          <ac:chgData name="Soens Jakob" userId="4aa289e1-1954-4157-b5f3-712a57c7de7f" providerId="ADAL" clId="{136BCF93-6FF6-427C-84DA-62DEBF8573E5}" dt="2021-01-12T17:05:16.123" v="844" actId="22"/>
          <ac:spMkLst>
            <pc:docMk/>
            <pc:sldMk cId="3956590300" sldId="317"/>
            <ac:spMk id="2" creationId="{03462F52-88B5-43FF-9530-6487DA0D2173}"/>
          </ac:spMkLst>
        </pc:spChg>
        <pc:spChg chg="mod">
          <ac:chgData name="Soens Jakob" userId="4aa289e1-1954-4157-b5f3-712a57c7de7f" providerId="ADAL" clId="{136BCF93-6FF6-427C-84DA-62DEBF8573E5}" dt="2021-01-12T17:04:48.779" v="840" actId="20577"/>
          <ac:spMkLst>
            <pc:docMk/>
            <pc:sldMk cId="3956590300" sldId="317"/>
            <ac:spMk id="4" creationId="{4EBCC2FE-9D41-4821-BA0F-CF34FD98E105}"/>
          </ac:spMkLst>
        </pc:spChg>
        <pc:spChg chg="del">
          <ac:chgData name="Soens Jakob" userId="4aa289e1-1954-4157-b5f3-712a57c7de7f" providerId="ADAL" clId="{136BCF93-6FF6-427C-84DA-62DEBF8573E5}" dt="2021-01-12T17:05:26.608" v="851" actId="478"/>
          <ac:spMkLst>
            <pc:docMk/>
            <pc:sldMk cId="3956590300" sldId="317"/>
            <ac:spMk id="7" creationId="{DE067CD0-0A53-4086-BBD7-F8F382AD6393}"/>
          </ac:spMkLst>
        </pc:spChg>
        <pc:spChg chg="del">
          <ac:chgData name="Soens Jakob" userId="4aa289e1-1954-4157-b5f3-712a57c7de7f" providerId="ADAL" clId="{136BCF93-6FF6-427C-84DA-62DEBF8573E5}" dt="2021-01-12T17:05:26.981" v="852" actId="478"/>
          <ac:spMkLst>
            <pc:docMk/>
            <pc:sldMk cId="3956590300" sldId="317"/>
            <ac:spMk id="8" creationId="{47EE526A-03ED-42F7-B5C6-D0437F2B7825}"/>
          </ac:spMkLst>
        </pc:spChg>
        <pc:spChg chg="del">
          <ac:chgData name="Soens Jakob" userId="4aa289e1-1954-4157-b5f3-712a57c7de7f" providerId="ADAL" clId="{136BCF93-6FF6-427C-84DA-62DEBF8573E5}" dt="2021-01-12T17:05:27.626" v="853" actId="478"/>
          <ac:spMkLst>
            <pc:docMk/>
            <pc:sldMk cId="3956590300" sldId="317"/>
            <ac:spMk id="9" creationId="{EB56701C-25DB-4E60-9AD3-A35E99C89725}"/>
          </ac:spMkLst>
        </pc:spChg>
        <pc:spChg chg="add del mod">
          <ac:chgData name="Soens Jakob" userId="4aa289e1-1954-4157-b5f3-712a57c7de7f" providerId="ADAL" clId="{136BCF93-6FF6-427C-84DA-62DEBF8573E5}" dt="2021-01-12T17:05:26.064" v="850" actId="478"/>
          <ac:spMkLst>
            <pc:docMk/>
            <pc:sldMk cId="3956590300" sldId="317"/>
            <ac:spMk id="15" creationId="{EF4FB265-5A74-4722-B43D-7CC050DD5474}"/>
          </ac:spMkLst>
        </pc:spChg>
        <pc:picChg chg="add del mod ord modCrop">
          <ac:chgData name="Soens Jakob" userId="4aa289e1-1954-4157-b5f3-712a57c7de7f" providerId="ADAL" clId="{136BCF93-6FF6-427C-84DA-62DEBF8573E5}" dt="2021-01-12T17:05:06.206" v="843" actId="22"/>
          <ac:picMkLst>
            <pc:docMk/>
            <pc:sldMk cId="3956590300" sldId="317"/>
            <ac:picMk id="11" creationId="{BDFB66B9-9D7D-44F6-B484-A34164F7414A}"/>
          </ac:picMkLst>
        </pc:picChg>
        <pc:picChg chg="add del mod ord modCrop">
          <ac:chgData name="Soens Jakob" userId="4aa289e1-1954-4157-b5f3-712a57c7de7f" providerId="ADAL" clId="{136BCF93-6FF6-427C-84DA-62DEBF8573E5}" dt="2021-01-12T17:05:25.388" v="849" actId="478"/>
          <ac:picMkLst>
            <pc:docMk/>
            <pc:sldMk cId="3956590300" sldId="317"/>
            <ac:picMk id="13" creationId="{427C1BDE-DCB4-4023-ACD0-0B1571C78E96}"/>
          </ac:picMkLst>
        </pc:picChg>
        <pc:picChg chg="add mod">
          <ac:chgData name="Soens Jakob" userId="4aa289e1-1954-4157-b5f3-712a57c7de7f" providerId="ADAL" clId="{136BCF93-6FF6-427C-84DA-62DEBF8573E5}" dt="2021-01-12T17:05:34.847" v="858" actId="1076"/>
          <ac:picMkLst>
            <pc:docMk/>
            <pc:sldMk cId="3956590300" sldId="317"/>
            <ac:picMk id="17" creationId="{DDF8B044-736B-46E2-804D-6584B0C124BE}"/>
          </ac:picMkLst>
        </pc:picChg>
        <pc:picChg chg="add mod">
          <ac:chgData name="Soens Jakob" userId="4aa289e1-1954-4157-b5f3-712a57c7de7f" providerId="ADAL" clId="{136BCF93-6FF6-427C-84DA-62DEBF8573E5}" dt="2021-01-12T17:05:58.745" v="862" actId="1076"/>
          <ac:picMkLst>
            <pc:docMk/>
            <pc:sldMk cId="3956590300" sldId="317"/>
            <ac:picMk id="19" creationId="{A843957B-A9E4-4FC4-818B-F1881B55D45D}"/>
          </ac:picMkLst>
        </pc:picChg>
        <pc:picChg chg="add del mod">
          <ac:chgData name="Soens Jakob" userId="4aa289e1-1954-4157-b5f3-712a57c7de7f" providerId="ADAL" clId="{136BCF93-6FF6-427C-84DA-62DEBF8573E5}" dt="2021-01-12T17:06:31.961" v="867" actId="478"/>
          <ac:picMkLst>
            <pc:docMk/>
            <pc:sldMk cId="3956590300" sldId="317"/>
            <ac:picMk id="21" creationId="{6EB17960-FFFE-49DF-8019-667C17344C10}"/>
          </ac:picMkLst>
        </pc:picChg>
        <pc:picChg chg="add mod">
          <ac:chgData name="Soens Jakob" userId="4aa289e1-1954-4157-b5f3-712a57c7de7f" providerId="ADAL" clId="{136BCF93-6FF6-427C-84DA-62DEBF8573E5}" dt="2021-01-12T17:06:34.921" v="869" actId="1076"/>
          <ac:picMkLst>
            <pc:docMk/>
            <pc:sldMk cId="3956590300" sldId="317"/>
            <ac:picMk id="23" creationId="{93D5DB5A-F268-431B-90FC-1FD701F72E8B}"/>
          </ac:picMkLst>
        </pc:picChg>
        <pc:picChg chg="add mod ord">
          <ac:chgData name="Soens Jakob" userId="4aa289e1-1954-4157-b5f3-712a57c7de7f" providerId="ADAL" clId="{136BCF93-6FF6-427C-84DA-62DEBF8573E5}" dt="2021-01-12T17:07:56.016" v="891" actId="1076"/>
          <ac:picMkLst>
            <pc:docMk/>
            <pc:sldMk cId="3956590300" sldId="317"/>
            <ac:picMk id="25" creationId="{62D2CA0E-C0FE-454B-8A40-1876F6D010CA}"/>
          </ac:picMkLst>
        </pc:picChg>
        <pc:picChg chg="add mod">
          <ac:chgData name="Soens Jakob" userId="4aa289e1-1954-4157-b5f3-712a57c7de7f" providerId="ADAL" clId="{136BCF93-6FF6-427C-84DA-62DEBF8573E5}" dt="2021-01-12T17:08:03.734" v="893" actId="1076"/>
          <ac:picMkLst>
            <pc:docMk/>
            <pc:sldMk cId="3956590300" sldId="317"/>
            <ac:picMk id="27" creationId="{F890AD58-6D9C-42C9-AFAD-7486DBDE4224}"/>
          </ac:picMkLst>
        </pc:picChg>
        <pc:picChg chg="add mod">
          <ac:chgData name="Soens Jakob" userId="4aa289e1-1954-4157-b5f3-712a57c7de7f" providerId="ADAL" clId="{136BCF93-6FF6-427C-84DA-62DEBF8573E5}" dt="2021-01-12T17:07:45.724" v="888" actId="1076"/>
          <ac:picMkLst>
            <pc:docMk/>
            <pc:sldMk cId="3956590300" sldId="317"/>
            <ac:picMk id="29" creationId="{B4302745-82FA-46BD-9AF3-66FDBD8E602C}"/>
          </ac:picMkLst>
        </pc:picChg>
      </pc:sldChg>
      <pc:sldChg chg="modSp add mod ord">
        <pc:chgData name="Soens Jakob" userId="4aa289e1-1954-4157-b5f3-712a57c7de7f" providerId="ADAL" clId="{136BCF93-6FF6-427C-84DA-62DEBF8573E5}" dt="2021-01-12T17:11:45.608" v="948" actId="20577"/>
        <pc:sldMkLst>
          <pc:docMk/>
          <pc:sldMk cId="3807977184" sldId="318"/>
        </pc:sldMkLst>
        <pc:spChg chg="mod">
          <ac:chgData name="Soens Jakob" userId="4aa289e1-1954-4157-b5f3-712a57c7de7f" providerId="ADAL" clId="{136BCF93-6FF6-427C-84DA-62DEBF8573E5}" dt="2021-01-12T17:11:45.608" v="948" actId="20577"/>
          <ac:spMkLst>
            <pc:docMk/>
            <pc:sldMk cId="3807977184" sldId="318"/>
            <ac:spMk id="2" creationId="{9CA289FB-09E6-49D0-AA90-EF8DFE038F78}"/>
          </ac:spMkLst>
        </pc:spChg>
        <pc:spChg chg="mod">
          <ac:chgData name="Soens Jakob" userId="4aa289e1-1954-4157-b5f3-712a57c7de7f" providerId="ADAL" clId="{136BCF93-6FF6-427C-84DA-62DEBF8573E5}" dt="2021-01-12T17:11:38.302" v="925" actId="5793"/>
          <ac:spMkLst>
            <pc:docMk/>
            <pc:sldMk cId="3807977184" sldId="318"/>
            <ac:spMk id="3" creationId="{B7C7EC0C-B262-48C7-8530-C23ACE07A3BD}"/>
          </ac:spMkLst>
        </pc:spChg>
      </pc:sldChg>
      <pc:sldChg chg="modSp add mod ord">
        <pc:chgData name="Soens Jakob" userId="4aa289e1-1954-4157-b5f3-712a57c7de7f" providerId="ADAL" clId="{136BCF93-6FF6-427C-84DA-62DEBF8573E5}" dt="2021-01-12T17:15:42.615" v="969" actId="20577"/>
        <pc:sldMkLst>
          <pc:docMk/>
          <pc:sldMk cId="187654233" sldId="319"/>
        </pc:sldMkLst>
        <pc:spChg chg="mod">
          <ac:chgData name="Soens Jakob" userId="4aa289e1-1954-4157-b5f3-712a57c7de7f" providerId="ADAL" clId="{136BCF93-6FF6-427C-84DA-62DEBF8573E5}" dt="2021-01-12T17:15:42.615" v="969" actId="20577"/>
          <ac:spMkLst>
            <pc:docMk/>
            <pc:sldMk cId="187654233" sldId="319"/>
            <ac:spMk id="2" creationId="{9CA289FB-09E6-49D0-AA90-EF8DFE038F78}"/>
          </ac:spMkLst>
        </pc:spChg>
        <pc:spChg chg="mod">
          <ac:chgData name="Soens Jakob" userId="4aa289e1-1954-4157-b5f3-712a57c7de7f" providerId="ADAL" clId="{136BCF93-6FF6-427C-84DA-62DEBF8573E5}" dt="2021-01-12T17:15:37.986" v="953" actId="5793"/>
          <ac:spMkLst>
            <pc:docMk/>
            <pc:sldMk cId="187654233" sldId="319"/>
            <ac:spMk id="3" creationId="{B7C7EC0C-B262-48C7-8530-C23ACE07A3BD}"/>
          </ac:spMkLst>
        </pc:spChg>
      </pc:sldChg>
      <pc:sldChg chg="addSp delSp modSp new mod">
        <pc:chgData name="Soens Jakob" userId="4aa289e1-1954-4157-b5f3-712a57c7de7f" providerId="ADAL" clId="{136BCF93-6FF6-427C-84DA-62DEBF8573E5}" dt="2021-01-12T17:20:40.694" v="1083" actId="20577"/>
        <pc:sldMkLst>
          <pc:docMk/>
          <pc:sldMk cId="1242025422" sldId="320"/>
        </pc:sldMkLst>
        <pc:spChg chg="del">
          <ac:chgData name="Soens Jakob" userId="4aa289e1-1954-4157-b5f3-712a57c7de7f" providerId="ADAL" clId="{136BCF93-6FF6-427C-84DA-62DEBF8573E5}" dt="2021-01-12T17:19:01.349" v="971" actId="478"/>
          <ac:spMkLst>
            <pc:docMk/>
            <pc:sldMk cId="1242025422" sldId="320"/>
            <ac:spMk id="2" creationId="{23767450-67A5-4E64-97BB-9925B06A7219}"/>
          </ac:spMkLst>
        </pc:spChg>
        <pc:spChg chg="mod">
          <ac:chgData name="Soens Jakob" userId="4aa289e1-1954-4157-b5f3-712a57c7de7f" providerId="ADAL" clId="{136BCF93-6FF6-427C-84DA-62DEBF8573E5}" dt="2021-01-12T17:20:40.694" v="1083" actId="20577"/>
          <ac:spMkLst>
            <pc:docMk/>
            <pc:sldMk cId="1242025422" sldId="320"/>
            <ac:spMk id="4" creationId="{F3ACC70F-7BEC-4DF5-8066-65F1A39A4245}"/>
          </ac:spMkLst>
        </pc:spChg>
        <pc:spChg chg="mod">
          <ac:chgData name="Soens Jakob" userId="4aa289e1-1954-4157-b5f3-712a57c7de7f" providerId="ADAL" clId="{136BCF93-6FF6-427C-84DA-62DEBF8573E5}" dt="2021-01-12T17:20:33.888" v="1045" actId="20577"/>
          <ac:spMkLst>
            <pc:docMk/>
            <pc:sldMk cId="1242025422" sldId="320"/>
            <ac:spMk id="6" creationId="{5E511CFF-32F3-4D39-B7FD-22A1FA102B1C}"/>
          </ac:spMkLst>
        </pc:spChg>
        <pc:picChg chg="add mod">
          <ac:chgData name="Soens Jakob" userId="4aa289e1-1954-4157-b5f3-712a57c7de7f" providerId="ADAL" clId="{136BCF93-6FF6-427C-84DA-62DEBF8573E5}" dt="2021-01-12T17:20:13.740" v="1044" actId="1076"/>
          <ac:picMkLst>
            <pc:docMk/>
            <pc:sldMk cId="1242025422" sldId="320"/>
            <ac:picMk id="8" creationId="{4EDB486D-FD15-4435-B676-2EE836A0B05B}"/>
          </ac:picMkLst>
        </pc:picChg>
        <pc:picChg chg="add mod">
          <ac:chgData name="Soens Jakob" userId="4aa289e1-1954-4157-b5f3-712a57c7de7f" providerId="ADAL" clId="{136BCF93-6FF6-427C-84DA-62DEBF8573E5}" dt="2021-01-12T17:19:57.594" v="1042" actId="1076"/>
          <ac:picMkLst>
            <pc:docMk/>
            <pc:sldMk cId="1242025422" sldId="320"/>
            <ac:picMk id="10" creationId="{46FC7911-0871-4540-9631-60DBB2134B7F}"/>
          </ac:picMkLst>
        </pc:picChg>
      </pc:sldChg>
      <pc:sldChg chg="modSp add mod ord">
        <pc:chgData name="Soens Jakob" userId="4aa289e1-1954-4157-b5f3-712a57c7de7f" providerId="ADAL" clId="{136BCF93-6FF6-427C-84DA-62DEBF8573E5}" dt="2021-01-12T17:25:40.279" v="1148" actId="20577"/>
        <pc:sldMkLst>
          <pc:docMk/>
          <pc:sldMk cId="2671962999" sldId="321"/>
        </pc:sldMkLst>
        <pc:spChg chg="mod">
          <ac:chgData name="Soens Jakob" userId="4aa289e1-1954-4157-b5f3-712a57c7de7f" providerId="ADAL" clId="{136BCF93-6FF6-427C-84DA-62DEBF8573E5}" dt="2021-01-12T17:25:40.279" v="1148" actId="20577"/>
          <ac:spMkLst>
            <pc:docMk/>
            <pc:sldMk cId="2671962999" sldId="321"/>
            <ac:spMk id="2" creationId="{9CA289FB-09E6-49D0-AA90-EF8DFE038F78}"/>
          </ac:spMkLst>
        </pc:spChg>
        <pc:spChg chg="mod">
          <ac:chgData name="Soens Jakob" userId="4aa289e1-1954-4157-b5f3-712a57c7de7f" providerId="ADAL" clId="{136BCF93-6FF6-427C-84DA-62DEBF8573E5}" dt="2021-01-12T17:21:24.433" v="1099" actId="20577"/>
          <ac:spMkLst>
            <pc:docMk/>
            <pc:sldMk cId="2671962999" sldId="321"/>
            <ac:spMk id="3" creationId="{B7C7EC0C-B262-48C7-8530-C23ACE07A3BD}"/>
          </ac:spMkLst>
        </pc:spChg>
      </pc:sldChg>
      <pc:sldChg chg="modSp new del mod">
        <pc:chgData name="Soens Jakob" userId="4aa289e1-1954-4157-b5f3-712a57c7de7f" providerId="ADAL" clId="{136BCF93-6FF6-427C-84DA-62DEBF8573E5}" dt="2021-01-12T17:25:11.639" v="1118" actId="47"/>
        <pc:sldMkLst>
          <pc:docMk/>
          <pc:sldMk cId="2534321410" sldId="322"/>
        </pc:sldMkLst>
        <pc:spChg chg="mod">
          <ac:chgData name="Soens Jakob" userId="4aa289e1-1954-4157-b5f3-712a57c7de7f" providerId="ADAL" clId="{136BCF93-6FF6-427C-84DA-62DEBF8573E5}" dt="2021-01-12T17:21:52.938" v="1116" actId="20577"/>
          <ac:spMkLst>
            <pc:docMk/>
            <pc:sldMk cId="2534321410" sldId="322"/>
            <ac:spMk id="4" creationId="{6174A37A-FC01-4A13-A23B-5D8E658F48C4}"/>
          </ac:spMkLst>
        </pc:spChg>
      </pc:sldChg>
      <pc:sldChg chg="modSp add mod">
        <pc:chgData name="Soens Jakob" userId="4aa289e1-1954-4157-b5f3-712a57c7de7f" providerId="ADAL" clId="{136BCF93-6FF6-427C-84DA-62DEBF8573E5}" dt="2021-01-12T17:25:45.326" v="1156" actId="20577"/>
        <pc:sldMkLst>
          <pc:docMk/>
          <pc:sldMk cId="2705640258" sldId="322"/>
        </pc:sldMkLst>
        <pc:spChg chg="mod">
          <ac:chgData name="Soens Jakob" userId="4aa289e1-1954-4157-b5f3-712a57c7de7f" providerId="ADAL" clId="{136BCF93-6FF6-427C-84DA-62DEBF8573E5}" dt="2021-01-12T17:25:45.326" v="1156" actId="20577"/>
          <ac:spMkLst>
            <pc:docMk/>
            <pc:sldMk cId="2705640258" sldId="322"/>
            <ac:spMk id="2" creationId="{9CA289FB-09E6-49D0-AA90-EF8DFE038F78}"/>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studenthowest-my.sharepoint.com/personal/jakob_soens_student_howest_be/Documents/Bureaublad/Team%20Project/Burndown%20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studenthowest-my.sharepoint.com/personal/jakob_soens_student_howest_be/Documents/Bureaublad/Team%20Project/Burndown%20char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623754911502907E-2"/>
          <c:y val="4.9401199545837444E-2"/>
          <c:w val="0.9211065836475949"/>
          <c:h val="0.84594461389339226"/>
        </c:manualLayout>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1.072659143131161E-2"/>
                  <c:y val="-3.4763807087811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0A0-47E7-97D2-873A247B1AC6}"/>
                </c:ext>
              </c:extLst>
            </c:dLbl>
            <c:dLbl>
              <c:idx val="1"/>
              <c:layout>
                <c:manualLayout>
                  <c:x val="-1.5323702044730851E-2"/>
                  <c:y val="-4.39121773740777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0A0-47E7-97D2-873A247B1AC6}"/>
                </c:ext>
              </c:extLst>
            </c:dLbl>
            <c:dLbl>
              <c:idx val="2"/>
              <c:layout>
                <c:manualLayout>
                  <c:x val="-1.5323702044730851E-2"/>
                  <c:y val="-4.39121773740777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0A0-47E7-97D2-873A247B1AC6}"/>
                </c:ext>
              </c:extLst>
            </c:dLbl>
            <c:dLbl>
              <c:idx val="3"/>
              <c:layout>
                <c:manualLayout>
                  <c:x val="-4.5971106134192552E-3"/>
                  <c:y val="-4.39121773740777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0A0-47E7-97D2-873A247B1AC6}"/>
                </c:ext>
              </c:extLst>
            </c:dLbl>
            <c:dLbl>
              <c:idx val="4"/>
              <c:layout>
                <c:manualLayout>
                  <c:x val="-9.9604063290750534E-3"/>
                  <c:y val="-5.306054766034391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0A0-47E7-97D2-873A247B1AC6}"/>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nl-B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Sheet1!$A$5:$A$9</c:f>
              <c:numCache>
                <c:formatCode>d\-mmm</c:formatCode>
                <c:ptCount val="5"/>
                <c:pt idx="0">
                  <c:v>44509</c:v>
                </c:pt>
                <c:pt idx="1">
                  <c:v>44510</c:v>
                </c:pt>
                <c:pt idx="2">
                  <c:v>44511</c:v>
                </c:pt>
                <c:pt idx="3">
                  <c:v>44512</c:v>
                </c:pt>
                <c:pt idx="4">
                  <c:v>44513</c:v>
                </c:pt>
              </c:numCache>
            </c:numRef>
          </c:cat>
          <c:val>
            <c:numRef>
              <c:f>Sheet1!$B$5:$B$9</c:f>
              <c:numCache>
                <c:formatCode>General</c:formatCode>
                <c:ptCount val="5"/>
                <c:pt idx="0">
                  <c:v>21</c:v>
                </c:pt>
                <c:pt idx="1">
                  <c:v>18</c:v>
                </c:pt>
                <c:pt idx="2">
                  <c:v>15</c:v>
                </c:pt>
                <c:pt idx="3">
                  <c:v>8</c:v>
                </c:pt>
                <c:pt idx="4">
                  <c:v>0</c:v>
                </c:pt>
              </c:numCache>
            </c:numRef>
          </c:val>
          <c:smooth val="0"/>
          <c:extLst>
            <c:ext xmlns:c16="http://schemas.microsoft.com/office/drawing/2014/chart" uri="{C3380CC4-5D6E-409C-BE32-E72D297353CC}">
              <c16:uniqueId val="{00000000-80A0-47E7-97D2-873A247B1AC6}"/>
            </c:ext>
          </c:extLst>
        </c:ser>
        <c:dLbls>
          <c:showLegendKey val="0"/>
          <c:showVal val="0"/>
          <c:showCatName val="0"/>
          <c:showSerName val="0"/>
          <c:showPercent val="0"/>
          <c:showBubbleSize val="0"/>
        </c:dLbls>
        <c:marker val="1"/>
        <c:smooth val="0"/>
        <c:axId val="924595408"/>
        <c:axId val="924596656"/>
      </c:lineChart>
      <c:dateAx>
        <c:axId val="924595408"/>
        <c:scaling>
          <c:orientation val="minMax"/>
        </c:scaling>
        <c:delete val="0"/>
        <c:axPos val="b"/>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l-BE"/>
          </a:p>
        </c:txPr>
        <c:crossAx val="924596656"/>
        <c:crosses val="autoZero"/>
        <c:auto val="1"/>
        <c:lblOffset val="100"/>
        <c:baseTimeUnit val="days"/>
      </c:dateAx>
      <c:valAx>
        <c:axId val="924596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l-BE"/>
          </a:p>
        </c:txPr>
        <c:crossAx val="924595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l-B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14523184601925E-2"/>
          <c:y val="7.4450084602368863E-2"/>
          <c:w val="0.88891032370953615"/>
          <c:h val="0.86768482619875575"/>
        </c:manualLayout>
      </c:layout>
      <c:lineChart>
        <c:grouping val="stacke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1.3194444444444444E-2"/>
                  <c:y val="-3.38409475465313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990-46B7-98DF-4FD7FC451737}"/>
                </c:ext>
              </c:extLst>
            </c:dLbl>
            <c:dLbl>
              <c:idx val="1"/>
              <c:layout>
                <c:manualLayout>
                  <c:x val="-1.1111111111111112E-2"/>
                  <c:y val="-3.21489001692047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990-46B7-98DF-4FD7FC451737}"/>
                </c:ext>
              </c:extLst>
            </c:dLbl>
            <c:dLbl>
              <c:idx val="2"/>
              <c:layout>
                <c:manualLayout>
                  <c:x val="-1.2500000000000001E-2"/>
                  <c:y val="-2.87648054145516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990-46B7-98DF-4FD7FC451737}"/>
                </c:ext>
              </c:extLst>
            </c:dLbl>
            <c:dLbl>
              <c:idx val="3"/>
              <c:layout>
                <c:manualLayout>
                  <c:x val="-1.3888888888888888E-2"/>
                  <c:y val="-3.21489001692047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990-46B7-98DF-4FD7FC451737}"/>
                </c:ext>
              </c:extLst>
            </c:dLbl>
            <c:dLbl>
              <c:idx val="4"/>
              <c:layout>
                <c:manualLayout>
                  <c:x val="-7.6388888888888886E-3"/>
                  <c:y val="-2.53807106598986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990-46B7-98DF-4FD7FC451737}"/>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nl-B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Sheet1!$A$21:$A$25</c:f>
              <c:numCache>
                <c:formatCode>d\-mmm</c:formatCode>
                <c:ptCount val="5"/>
                <c:pt idx="0">
                  <c:v>44200</c:v>
                </c:pt>
                <c:pt idx="1">
                  <c:v>44201</c:v>
                </c:pt>
                <c:pt idx="2">
                  <c:v>44202</c:v>
                </c:pt>
                <c:pt idx="3">
                  <c:v>44203</c:v>
                </c:pt>
                <c:pt idx="4">
                  <c:v>44204</c:v>
                </c:pt>
              </c:numCache>
            </c:numRef>
          </c:cat>
          <c:val>
            <c:numRef>
              <c:f>Sheet1!$B$21:$B$25</c:f>
              <c:numCache>
                <c:formatCode>General</c:formatCode>
                <c:ptCount val="5"/>
                <c:pt idx="0">
                  <c:v>43</c:v>
                </c:pt>
                <c:pt idx="1">
                  <c:v>35</c:v>
                </c:pt>
                <c:pt idx="2">
                  <c:v>30</c:v>
                </c:pt>
                <c:pt idx="3">
                  <c:v>24</c:v>
                </c:pt>
                <c:pt idx="4">
                  <c:v>5</c:v>
                </c:pt>
              </c:numCache>
            </c:numRef>
          </c:val>
          <c:smooth val="0"/>
          <c:extLst>
            <c:ext xmlns:c16="http://schemas.microsoft.com/office/drawing/2014/chart" uri="{C3380CC4-5D6E-409C-BE32-E72D297353CC}">
              <c16:uniqueId val="{00000000-2990-46B7-98DF-4FD7FC451737}"/>
            </c:ext>
          </c:extLst>
        </c:ser>
        <c:dLbls>
          <c:showLegendKey val="0"/>
          <c:showVal val="0"/>
          <c:showCatName val="0"/>
          <c:showSerName val="0"/>
          <c:showPercent val="0"/>
          <c:showBubbleSize val="0"/>
        </c:dLbls>
        <c:marker val="1"/>
        <c:smooth val="0"/>
        <c:axId val="924587504"/>
        <c:axId val="924600400"/>
      </c:lineChart>
      <c:dateAx>
        <c:axId val="924587504"/>
        <c:scaling>
          <c:orientation val="minMax"/>
        </c:scaling>
        <c:delete val="0"/>
        <c:axPos val="b"/>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l-BE"/>
          </a:p>
        </c:txPr>
        <c:crossAx val="924600400"/>
        <c:crosses val="autoZero"/>
        <c:auto val="1"/>
        <c:lblOffset val="100"/>
        <c:baseTimeUnit val="days"/>
      </c:dateAx>
      <c:valAx>
        <c:axId val="924600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l-BE"/>
          </a:p>
        </c:txPr>
        <c:crossAx val="924587504"/>
        <c:crosses val="autoZero"/>
        <c:crossBetween val="between"/>
      </c:valAx>
      <c:spPr>
        <a:noFill/>
        <a:ln w="25400">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l-B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13/01/2021</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‹nr.›</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13/01/2021</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‹nr.›</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13/01/2021</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12</a:t>
            </a:fld>
            <a:endParaRPr lang="nl-BE"/>
          </a:p>
        </p:txBody>
      </p:sp>
    </p:spTree>
    <p:extLst>
      <p:ext uri="{BB962C8B-B14F-4D97-AF65-F5344CB8AC3E}">
        <p14:creationId xmlns:p14="http://schemas.microsoft.com/office/powerpoint/2010/main" val="2748069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13</a:t>
            </a:fld>
            <a:endParaRPr lang="nl-BE"/>
          </a:p>
        </p:txBody>
      </p:sp>
    </p:spTree>
    <p:extLst>
      <p:ext uri="{BB962C8B-B14F-4D97-AF65-F5344CB8AC3E}">
        <p14:creationId xmlns:p14="http://schemas.microsoft.com/office/powerpoint/2010/main" val="247080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14</a:t>
            </a:fld>
            <a:endParaRPr lang="nl-BE"/>
          </a:p>
        </p:txBody>
      </p:sp>
    </p:spTree>
    <p:extLst>
      <p:ext uri="{BB962C8B-B14F-4D97-AF65-F5344CB8AC3E}">
        <p14:creationId xmlns:p14="http://schemas.microsoft.com/office/powerpoint/2010/main" val="3232550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15</a:t>
            </a:fld>
            <a:endParaRPr lang="nl-BE"/>
          </a:p>
        </p:txBody>
      </p:sp>
    </p:spTree>
    <p:extLst>
      <p:ext uri="{BB962C8B-B14F-4D97-AF65-F5344CB8AC3E}">
        <p14:creationId xmlns:p14="http://schemas.microsoft.com/office/powerpoint/2010/main" val="48837871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2.0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hlinkClick r:id="rId9"/>
              </a:rPr>
              <a:t>https://studenthowest.sharepoint.com/sites/staff/COMM/SitePages/Huisstijl.aspx</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9673714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205112904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5477018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8680494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2811451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355430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dirty="0"/>
            </a:br>
            <a:br>
              <a:rPr lang="nl-BE" noProof="0" dirty="0"/>
            </a:br>
            <a:r>
              <a:rPr lang="nl-BE" noProof="0" dirty="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1791551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9465612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23051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1920761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797915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76262081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72720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65262"/>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01" y="357904"/>
            <a:ext cx="7601331" cy="3895344"/>
          </a:xfrm>
          <a:prstGeom prst="rect">
            <a:avLst/>
          </a:prstGeom>
        </p:spPr>
      </p:pic>
    </p:spTree>
    <p:extLst>
      <p:ext uri="{BB962C8B-B14F-4D97-AF65-F5344CB8AC3E}">
        <p14:creationId xmlns:p14="http://schemas.microsoft.com/office/powerpoint/2010/main" val="354345904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3290436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671190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283708918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109740920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01704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7884447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2222648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en-GB"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090155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22381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863784025"/>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30449799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2957828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7569186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949861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172393896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326048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61945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9677247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487499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9398938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373337553"/>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6071378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8553268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NL" dirty="0"/>
              <a:t>Titel</a:t>
            </a:r>
            <a:endParaRPr lang="nl-BE" dirty="0"/>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0389513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8334863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126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8372444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5246491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04086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35915536"/>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230274321"/>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4228369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291899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13/01/2021</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noProof="0" smtClean="0"/>
              <a:pPr/>
              <a:t>‹nr.›</a:t>
            </a:fld>
            <a:endParaRPr lang="nl-BE" noProof="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151778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2709396467"/>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148905668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363498780"/>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28170975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403536618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267761635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184586688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1605891243"/>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259138921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NL"/>
              <a:t>Titel</a:t>
            </a:r>
            <a:endParaRPr lang="en-US" dirty="0"/>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228092799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13/01/2021</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16137522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1258748530"/>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2888011576"/>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329839970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4145390681"/>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42902720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76699492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137571977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264188374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76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‹nr.›</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13/01/2021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7018830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4.sv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3.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4.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13.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noProof="0" smtClean="0"/>
              <a:t>13/01/2021</a:t>
            </a:fld>
            <a:endParaRPr lang="nl-BE" noProof="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noProof="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noProof="0" smtClean="0"/>
              <a:t>‹nr.›</a:t>
            </a:fld>
            <a:endParaRPr lang="nl-BE" noProof="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5988887" y="9145588"/>
            <a:ext cx="1841761" cy="943903"/>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686" r:id="rId3"/>
    <p:sldLayoutId id="2147483708" r:id="rId4"/>
    <p:sldLayoutId id="2147483709" r:id="rId5"/>
    <p:sldLayoutId id="2147483684" r:id="rId6"/>
    <p:sldLayoutId id="2147483696" r:id="rId7"/>
    <p:sldLayoutId id="2147483688" r:id="rId8"/>
    <p:sldLayoutId id="2147483706" r:id="rId9"/>
    <p:sldLayoutId id="2147483697" r:id="rId10"/>
    <p:sldLayoutId id="2147483703" r:id="rId11"/>
    <p:sldLayoutId id="2147483687" r:id="rId12"/>
    <p:sldLayoutId id="2147483702" r:id="rId13"/>
    <p:sldLayoutId id="2147483693" r:id="rId14"/>
    <p:sldLayoutId id="2147483705" r:id="rId15"/>
    <p:sldLayoutId id="2147483698" r:id="rId16"/>
    <p:sldLayoutId id="2147483694" r:id="rId17"/>
    <p:sldLayoutId id="2147483699" r:id="rId18"/>
    <p:sldLayoutId id="2147483695" r:id="rId19"/>
    <p:sldLayoutId id="2147483700" r:id="rId20"/>
    <p:sldLayoutId id="2147483691" r:id="rId21"/>
    <p:sldLayoutId id="2147483704" r:id="rId22"/>
    <p:sldLayoutId id="2147483689" r:id="rId23"/>
    <p:sldLayoutId id="2147483692" r:id="rId24"/>
    <p:sldLayoutId id="2147483685" r:id="rId25"/>
    <p:sldLayoutId id="2147483764"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13/01/2021</a:t>
            </a:fld>
            <a:endParaRPr lang="nl-BE"/>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‹nr.›</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Tree>
    <p:extLst>
      <p:ext uri="{BB962C8B-B14F-4D97-AF65-F5344CB8AC3E}">
        <p14:creationId xmlns:p14="http://schemas.microsoft.com/office/powerpoint/2010/main" val="41727844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62"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userDrawn="1"/>
        </p:nvSpPr>
        <p:spPr>
          <a:xfrm>
            <a:off x="-5644" y="9306131"/>
            <a:ext cx="13481537" cy="552245"/>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highlight>
                <a:srgbClr val="FFFF00"/>
              </a:highlight>
            </a:endParaRPr>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13/01/2021</a:t>
            </a:fld>
            <a:endParaRPr lang="nl-BE" dirty="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‹nr.›</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userDrawn="1"/>
        </p:nvSpPr>
        <p:spPr>
          <a:xfrm>
            <a:off x="13857675" y="9308422"/>
            <a:ext cx="1714500" cy="5476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Plaats</a:t>
            </a:r>
            <a:r>
              <a:rPr lang="en-US" sz="1100" dirty="0"/>
              <a:t> logo </a:t>
            </a:r>
            <a:r>
              <a:rPr lang="en-US" sz="1100" dirty="0" err="1"/>
              <a:t>hier</a:t>
            </a:r>
            <a:r>
              <a:rPr lang="en-US" sz="1100" dirty="0"/>
              <a:t> in het </a:t>
            </a:r>
            <a:r>
              <a:rPr lang="en-US" sz="1100" dirty="0" err="1"/>
              <a:t>diamodel</a:t>
            </a:r>
            <a:endParaRPr lang="nl-BE" sz="1100" dirty="0"/>
          </a:p>
        </p:txBody>
      </p:sp>
    </p:spTree>
    <p:extLst>
      <p:ext uri="{BB962C8B-B14F-4D97-AF65-F5344CB8AC3E}">
        <p14:creationId xmlns:p14="http://schemas.microsoft.com/office/powerpoint/2010/main" val="3064038114"/>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8"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0.xml"/><Relationship Id="rId5" Type="http://schemas.openxmlformats.org/officeDocument/2006/relationships/image" Target="../media/image26.jpeg"/><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07024-F226-46F2-B535-14E04C1EB6D6}"/>
              </a:ext>
            </a:extLst>
          </p:cNvPr>
          <p:cNvSpPr>
            <a:spLocks noGrp="1"/>
          </p:cNvSpPr>
          <p:nvPr>
            <p:ph type="ctrTitle"/>
          </p:nvPr>
        </p:nvSpPr>
        <p:spPr/>
        <p:txBody>
          <a:bodyPr/>
          <a:lstStyle/>
          <a:p>
            <a:r>
              <a:rPr lang="nl-BE" dirty="0"/>
              <a:t>Twister 2.0</a:t>
            </a:r>
            <a:endParaRPr lang="en-US" dirty="0"/>
          </a:p>
        </p:txBody>
      </p:sp>
      <p:sp>
        <p:nvSpPr>
          <p:cNvPr id="3" name="Subtitle 2">
            <a:extLst>
              <a:ext uri="{FF2B5EF4-FFF2-40B4-BE49-F238E27FC236}">
                <a16:creationId xmlns:a16="http://schemas.microsoft.com/office/drawing/2014/main" id="{A0E39A2A-1FE6-4ABB-9A47-DD33D7969463}"/>
              </a:ext>
            </a:extLst>
          </p:cNvPr>
          <p:cNvSpPr>
            <a:spLocks noGrp="1"/>
          </p:cNvSpPr>
          <p:nvPr>
            <p:ph type="subTitle" idx="1"/>
          </p:nvPr>
        </p:nvSpPr>
        <p:spPr/>
        <p:txBody>
          <a:bodyPr/>
          <a:lstStyle/>
          <a:p>
            <a:r>
              <a:rPr lang="nl-BE" dirty="0"/>
              <a:t>Team Project 2020-2021</a:t>
            </a:r>
          </a:p>
          <a:p>
            <a:endParaRPr lang="nl-BE" sz="2400" dirty="0"/>
          </a:p>
          <a:p>
            <a:r>
              <a:rPr lang="nl-BE" sz="2400" dirty="0"/>
              <a:t>Maxim </a:t>
            </a:r>
            <a:r>
              <a:rPr lang="nl-BE" sz="2400" dirty="0" err="1"/>
              <a:t>Weewauters</a:t>
            </a:r>
            <a:endParaRPr lang="nl-BE" sz="2400" dirty="0"/>
          </a:p>
          <a:p>
            <a:r>
              <a:rPr lang="nl-BE" sz="2400" dirty="0"/>
              <a:t>Herber </a:t>
            </a:r>
            <a:r>
              <a:rPr lang="nl-BE" sz="2400" dirty="0" err="1"/>
              <a:t>Geeraert</a:t>
            </a:r>
            <a:endParaRPr lang="nl-BE" sz="2400" dirty="0"/>
          </a:p>
          <a:p>
            <a:r>
              <a:rPr lang="nl-BE" sz="2400" dirty="0"/>
              <a:t>Robbe Lambrecht</a:t>
            </a:r>
          </a:p>
          <a:p>
            <a:r>
              <a:rPr lang="nl-BE" sz="2400" dirty="0"/>
              <a:t>Jakob Soens</a:t>
            </a:r>
            <a:endParaRPr lang="en-US" sz="2400" dirty="0"/>
          </a:p>
        </p:txBody>
      </p:sp>
    </p:spTree>
    <p:extLst>
      <p:ext uri="{BB962C8B-B14F-4D97-AF65-F5344CB8AC3E}">
        <p14:creationId xmlns:p14="http://schemas.microsoft.com/office/powerpoint/2010/main" val="943978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3FE7-E569-4D18-AF39-58BD1D4CD1D2}"/>
              </a:ext>
            </a:extLst>
          </p:cNvPr>
          <p:cNvSpPr>
            <a:spLocks noGrp="1"/>
          </p:cNvSpPr>
          <p:nvPr>
            <p:ph type="title"/>
          </p:nvPr>
        </p:nvSpPr>
        <p:spPr/>
        <p:txBody>
          <a:bodyPr/>
          <a:lstStyle/>
          <a:p>
            <a:r>
              <a:rPr lang="nl-BE" dirty="0" err="1"/>
              <a:t>Burndown</a:t>
            </a:r>
            <a:r>
              <a:rPr lang="nl-BE" dirty="0"/>
              <a:t> </a:t>
            </a:r>
            <a:r>
              <a:rPr lang="nl-BE" dirty="0" err="1"/>
              <a:t>chart</a:t>
            </a:r>
            <a:r>
              <a:rPr lang="nl-BE" dirty="0"/>
              <a:t> II</a:t>
            </a:r>
            <a:endParaRPr lang="en-US" dirty="0"/>
          </a:p>
        </p:txBody>
      </p:sp>
      <p:sp>
        <p:nvSpPr>
          <p:cNvPr id="3" name="Date Placeholder 2">
            <a:extLst>
              <a:ext uri="{FF2B5EF4-FFF2-40B4-BE49-F238E27FC236}">
                <a16:creationId xmlns:a16="http://schemas.microsoft.com/office/drawing/2014/main" id="{D9E37FCC-235C-4DD5-9A64-AF06AB704E5F}"/>
              </a:ext>
            </a:extLst>
          </p:cNvPr>
          <p:cNvSpPr>
            <a:spLocks noGrp="1"/>
          </p:cNvSpPr>
          <p:nvPr>
            <p:ph type="dt" sz="half" idx="10"/>
          </p:nvPr>
        </p:nvSpPr>
        <p:spPr/>
        <p:txBody>
          <a:bodyPr/>
          <a:lstStyle/>
          <a:p>
            <a:fld id="{05BECE69-6D6D-45FE-97AF-CD990EAE32BF}" type="datetime1">
              <a:rPr lang="nl-BE" noProof="0" smtClean="0"/>
              <a:t>13/01/2021</a:t>
            </a:fld>
            <a:endParaRPr lang="nl-BE" noProof="0"/>
          </a:p>
        </p:txBody>
      </p:sp>
      <p:sp>
        <p:nvSpPr>
          <p:cNvPr id="4" name="Footer Placeholder 3">
            <a:extLst>
              <a:ext uri="{FF2B5EF4-FFF2-40B4-BE49-F238E27FC236}">
                <a16:creationId xmlns:a16="http://schemas.microsoft.com/office/drawing/2014/main" id="{FF8B6254-8995-4CC0-9087-56B160F48DE9}"/>
              </a:ext>
            </a:extLst>
          </p:cNvPr>
          <p:cNvSpPr>
            <a:spLocks noGrp="1"/>
          </p:cNvSpPr>
          <p:nvPr>
            <p:ph type="ftr" sz="quarter" idx="11"/>
          </p:nvPr>
        </p:nvSpPr>
        <p:spPr/>
        <p:txBody>
          <a:bodyPr/>
          <a:lstStyle/>
          <a:p>
            <a:r>
              <a:rPr lang="nl-BE" noProof="0"/>
              <a:t>Voettekst</a:t>
            </a:r>
          </a:p>
        </p:txBody>
      </p:sp>
      <p:sp>
        <p:nvSpPr>
          <p:cNvPr id="5" name="Slide Number Placeholder 4">
            <a:extLst>
              <a:ext uri="{FF2B5EF4-FFF2-40B4-BE49-F238E27FC236}">
                <a16:creationId xmlns:a16="http://schemas.microsoft.com/office/drawing/2014/main" id="{5D2A2FE1-F685-433F-A344-7BCD9E5860C1}"/>
              </a:ext>
            </a:extLst>
          </p:cNvPr>
          <p:cNvSpPr>
            <a:spLocks noGrp="1"/>
          </p:cNvSpPr>
          <p:nvPr>
            <p:ph type="sldNum" sz="quarter" idx="12"/>
          </p:nvPr>
        </p:nvSpPr>
        <p:spPr/>
        <p:txBody>
          <a:bodyPr/>
          <a:lstStyle/>
          <a:p>
            <a:fld id="{B7527A74-2D87-4307-9531-5A57D9647EEB}" type="slidenum">
              <a:rPr lang="nl-BE" noProof="0" smtClean="0"/>
              <a:pPr/>
              <a:t>10</a:t>
            </a:fld>
            <a:endParaRPr lang="nl-BE" noProof="0"/>
          </a:p>
        </p:txBody>
      </p:sp>
      <p:graphicFrame>
        <p:nvGraphicFramePr>
          <p:cNvPr id="8" name="Picture Placeholder 7">
            <a:extLst>
              <a:ext uri="{FF2B5EF4-FFF2-40B4-BE49-F238E27FC236}">
                <a16:creationId xmlns:a16="http://schemas.microsoft.com/office/drawing/2014/main" id="{545053CE-F9F0-4940-A716-C99A310B0C50}"/>
              </a:ext>
            </a:extLst>
          </p:cNvPr>
          <p:cNvGraphicFramePr>
            <a:graphicFrameLocks noGrp="1"/>
          </p:cNvGraphicFramePr>
          <p:nvPr>
            <p:ph type="pic" sz="quarter" idx="13"/>
            <p:extLst>
              <p:ext uri="{D42A27DB-BD31-4B8C-83A1-F6EECF244321}">
                <p14:modId xmlns:p14="http://schemas.microsoft.com/office/powerpoint/2010/main" val="1156385696"/>
              </p:ext>
            </p:extLst>
          </p:nvPr>
        </p:nvGraphicFramePr>
        <p:xfrm>
          <a:off x="0" y="1649413"/>
          <a:ext cx="18288000" cy="7505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67591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89FB-09E6-49D0-AA90-EF8DFE038F78}"/>
              </a:ext>
            </a:extLst>
          </p:cNvPr>
          <p:cNvSpPr>
            <a:spLocks noGrp="1"/>
          </p:cNvSpPr>
          <p:nvPr>
            <p:ph type="ctrTitle"/>
          </p:nvPr>
        </p:nvSpPr>
        <p:spPr/>
        <p:txBody>
          <a:bodyPr/>
          <a:lstStyle/>
          <a:p>
            <a:r>
              <a:rPr lang="nl-BE" dirty="0" err="1"/>
              <a:t>Retrospective</a:t>
            </a:r>
            <a:r>
              <a:rPr lang="nl-BE" dirty="0"/>
              <a:t> I</a:t>
            </a:r>
            <a:endParaRPr lang="en-US" dirty="0"/>
          </a:p>
        </p:txBody>
      </p:sp>
      <p:sp>
        <p:nvSpPr>
          <p:cNvPr id="3" name="Subtitle 2">
            <a:extLst>
              <a:ext uri="{FF2B5EF4-FFF2-40B4-BE49-F238E27FC236}">
                <a16:creationId xmlns:a16="http://schemas.microsoft.com/office/drawing/2014/main" id="{B7C7EC0C-B262-48C7-8530-C23ACE07A3BD}"/>
              </a:ext>
            </a:extLst>
          </p:cNvPr>
          <p:cNvSpPr>
            <a:spLocks noGrp="1"/>
          </p:cNvSpPr>
          <p:nvPr>
            <p:ph type="subTitle" idx="1"/>
          </p:nvPr>
        </p:nvSpPr>
        <p:spPr/>
        <p:txBody>
          <a:bodyPr/>
          <a:lstStyle/>
          <a:p>
            <a:pPr marL="742950" indent="-742950">
              <a:spcBef>
                <a:spcPts val="3000"/>
              </a:spcBef>
              <a:buFont typeface="+mj-lt"/>
              <a:buAutoNum type="arabicPeriod"/>
            </a:pPr>
            <a:r>
              <a:rPr lang="nl-BE" dirty="0"/>
              <a:t>Wat hebben we goed gedaan?</a:t>
            </a:r>
          </a:p>
          <a:p>
            <a:pPr marL="742950" indent="-742950">
              <a:spcBef>
                <a:spcPts val="3000"/>
              </a:spcBef>
              <a:buFont typeface="+mj-lt"/>
              <a:buAutoNum type="arabicPeriod"/>
            </a:pPr>
            <a:r>
              <a:rPr lang="nl-BE" dirty="0"/>
              <a:t>Wat hebben we geleerd?</a:t>
            </a:r>
          </a:p>
          <a:p>
            <a:pPr marL="742950" indent="-742950">
              <a:spcBef>
                <a:spcPts val="3000"/>
              </a:spcBef>
              <a:buFont typeface="+mj-lt"/>
              <a:buAutoNum type="arabicPeriod"/>
            </a:pPr>
            <a:r>
              <a:rPr lang="nl-BE" dirty="0"/>
              <a:t>Wat moeten we in de toekomst anders doen?</a:t>
            </a:r>
          </a:p>
          <a:p>
            <a:pPr marL="742950" indent="-742950">
              <a:spcBef>
                <a:spcPts val="3000"/>
              </a:spcBef>
              <a:buFont typeface="+mj-lt"/>
              <a:buAutoNum type="arabicPeriod"/>
            </a:pPr>
            <a:r>
              <a:rPr lang="nl-BE" dirty="0"/>
              <a:t>Wat begrijpen we nog steeds niet?</a:t>
            </a:r>
            <a:endParaRPr lang="en-US" dirty="0"/>
          </a:p>
        </p:txBody>
      </p:sp>
    </p:spTree>
    <p:extLst>
      <p:ext uri="{BB962C8B-B14F-4D97-AF65-F5344CB8AC3E}">
        <p14:creationId xmlns:p14="http://schemas.microsoft.com/office/powerpoint/2010/main" val="1918073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AC9BE5-1367-476C-94A6-20EE09C0E28C}"/>
              </a:ext>
            </a:extLst>
          </p:cNvPr>
          <p:cNvSpPr>
            <a:spLocks noGrp="1"/>
          </p:cNvSpPr>
          <p:nvPr>
            <p:ph type="body" sz="quarter" idx="17"/>
          </p:nvPr>
        </p:nvSpPr>
        <p:spPr/>
        <p:txBody>
          <a:bodyPr/>
          <a:lstStyle/>
          <a:p>
            <a:pPr marL="571500" indent="-571500">
              <a:lnSpc>
                <a:spcPct val="150000"/>
              </a:lnSpc>
              <a:buFont typeface="Arial" panose="020B0604020202020204" pitchFamily="34" charset="0"/>
              <a:buChar char="•"/>
            </a:pPr>
            <a:r>
              <a:rPr lang="nl-BE" dirty="0">
                <a:effectLst/>
                <a:latin typeface="Calibri" panose="020F0502020204030204" pitchFamily="34" charset="0"/>
                <a:ea typeface="Times New Roman" panose="02020603050405020304" pitchFamily="18" charset="0"/>
                <a:cs typeface="Times New Roman" panose="02020603050405020304" pitchFamily="18" charset="0"/>
              </a:rPr>
              <a:t>Daily Scrum</a:t>
            </a:r>
          </a:p>
          <a:p>
            <a:pPr marL="571500" indent="-571500">
              <a:lnSpc>
                <a:spcPct val="150000"/>
              </a:lnSpc>
              <a:buFont typeface="Arial" panose="020B0604020202020204" pitchFamily="34" charset="0"/>
              <a:buChar char="•"/>
            </a:pPr>
            <a:r>
              <a:rPr lang="en-US" dirty="0">
                <a:effectLst/>
                <a:ea typeface="Times New Roman" panose="02020603050405020304" pitchFamily="18" charset="0"/>
                <a:cs typeface="Times New Roman" panose="02020603050405020304" pitchFamily="18" charset="0"/>
              </a:rPr>
              <a:t>Goede </a:t>
            </a:r>
            <a:r>
              <a:rPr lang="en-US" dirty="0" err="1">
                <a:effectLst/>
                <a:ea typeface="Times New Roman" panose="02020603050405020304" pitchFamily="18" charset="0"/>
                <a:cs typeface="Times New Roman" panose="02020603050405020304" pitchFamily="18" charset="0"/>
              </a:rPr>
              <a:t>communicatie</a:t>
            </a:r>
            <a:endParaRPr lang="en-US" dirty="0">
              <a:effectLst/>
              <a:ea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en-US" dirty="0" err="1">
                <a:effectLst/>
                <a:ea typeface="Times New Roman" panose="02020603050405020304" pitchFamily="18" charset="0"/>
                <a:cs typeface="Times New Roman" panose="02020603050405020304" pitchFamily="18" charset="0"/>
              </a:rPr>
              <a:t>Iedereen</a:t>
            </a:r>
            <a:r>
              <a:rPr lang="en-US" dirty="0">
                <a:effectLst/>
                <a:ea typeface="Times New Roman" panose="02020603050405020304" pitchFamily="18" charset="0"/>
                <a:cs typeface="Times New Roman" panose="02020603050405020304" pitchFamily="18" charset="0"/>
              </a:rPr>
              <a:t> </a:t>
            </a:r>
            <a:r>
              <a:rPr lang="en-US" dirty="0" err="1">
                <a:effectLst/>
                <a:ea typeface="Times New Roman" panose="02020603050405020304" pitchFamily="18" charset="0"/>
                <a:cs typeface="Times New Roman" panose="02020603050405020304" pitchFamily="18" charset="0"/>
              </a:rPr>
              <a:t>helpt</a:t>
            </a:r>
            <a:r>
              <a:rPr lang="en-US" dirty="0">
                <a:effectLst/>
                <a:ea typeface="Times New Roman" panose="02020603050405020304" pitchFamily="18" charset="0"/>
                <a:cs typeface="Times New Roman" panose="02020603050405020304" pitchFamily="18" charset="0"/>
              </a:rPr>
              <a:t> </a:t>
            </a:r>
            <a:r>
              <a:rPr lang="en-US" dirty="0" err="1">
                <a:effectLst/>
                <a:ea typeface="Times New Roman" panose="02020603050405020304" pitchFamily="18" charset="0"/>
                <a:cs typeface="Times New Roman" panose="02020603050405020304" pitchFamily="18" charset="0"/>
              </a:rPr>
              <a:t>elkaar</a:t>
            </a:r>
            <a:endParaRPr lang="en-US" dirty="0">
              <a:effectLst/>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nl-BE" dirty="0">
              <a:effectLst/>
              <a:latin typeface="Calibri" panose="020F0502020204030204" pitchFamily="34" charset="0"/>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A9210061-2026-490A-B9AE-0299978EB7DE}"/>
              </a:ext>
            </a:extLst>
          </p:cNvPr>
          <p:cNvSpPr>
            <a:spLocks noGrp="1"/>
          </p:cNvSpPr>
          <p:nvPr>
            <p:ph type="sldNum" sz="quarter" idx="12"/>
          </p:nvPr>
        </p:nvSpPr>
        <p:spPr/>
        <p:txBody>
          <a:bodyPr/>
          <a:lstStyle/>
          <a:p>
            <a:fld id="{B7527A74-2D87-4307-9531-5A57D9647EEB}" type="slidenum">
              <a:rPr lang="nl-BE" smtClean="0"/>
              <a:pPr/>
              <a:t>12</a:t>
            </a:fld>
            <a:endParaRPr lang="nl-BE"/>
          </a:p>
        </p:txBody>
      </p:sp>
      <p:sp>
        <p:nvSpPr>
          <p:cNvPr id="4" name="Title 3">
            <a:extLst>
              <a:ext uri="{FF2B5EF4-FFF2-40B4-BE49-F238E27FC236}">
                <a16:creationId xmlns:a16="http://schemas.microsoft.com/office/drawing/2014/main" id="{495870D4-B6A6-4B55-9993-5ACFA7EE511A}"/>
              </a:ext>
            </a:extLst>
          </p:cNvPr>
          <p:cNvSpPr>
            <a:spLocks noGrp="1"/>
          </p:cNvSpPr>
          <p:nvPr>
            <p:ph type="title"/>
          </p:nvPr>
        </p:nvSpPr>
        <p:spPr/>
        <p:txBody>
          <a:bodyPr/>
          <a:lstStyle/>
          <a:p>
            <a:r>
              <a:rPr lang="nl-BE" dirty="0"/>
              <a:t>Wat hebben we goed gedaan?</a:t>
            </a:r>
            <a:endParaRPr lang="en-US" dirty="0"/>
          </a:p>
        </p:txBody>
      </p:sp>
      <p:sp>
        <p:nvSpPr>
          <p:cNvPr id="5" name="Date Placeholder 4">
            <a:extLst>
              <a:ext uri="{FF2B5EF4-FFF2-40B4-BE49-F238E27FC236}">
                <a16:creationId xmlns:a16="http://schemas.microsoft.com/office/drawing/2014/main" id="{FD81D81A-C65A-459E-8969-9EA9A697F1DE}"/>
              </a:ext>
            </a:extLst>
          </p:cNvPr>
          <p:cNvSpPr>
            <a:spLocks noGrp="1"/>
          </p:cNvSpPr>
          <p:nvPr>
            <p:ph type="dt" sz="half" idx="10"/>
          </p:nvPr>
        </p:nvSpPr>
        <p:spPr/>
        <p:txBody>
          <a:bodyPr/>
          <a:lstStyle/>
          <a:p>
            <a:fld id="{05BECE69-6D6D-45FE-97AF-CD990EAE32BF}" type="datetime1">
              <a:rPr lang="nl-BE" smtClean="0"/>
              <a:t>13/01/2021</a:t>
            </a:fld>
            <a:endParaRPr lang="nl-BE" dirty="0"/>
          </a:p>
        </p:txBody>
      </p:sp>
      <p:sp>
        <p:nvSpPr>
          <p:cNvPr id="6" name="Footer Placeholder 5">
            <a:extLst>
              <a:ext uri="{FF2B5EF4-FFF2-40B4-BE49-F238E27FC236}">
                <a16:creationId xmlns:a16="http://schemas.microsoft.com/office/drawing/2014/main" id="{5F6CE0E4-6041-474F-BE0D-9A16C351B1A9}"/>
              </a:ext>
            </a:extLst>
          </p:cNvPr>
          <p:cNvSpPr>
            <a:spLocks noGrp="1"/>
          </p:cNvSpPr>
          <p:nvPr>
            <p:ph type="ftr" sz="quarter" idx="11"/>
          </p:nvPr>
        </p:nvSpPr>
        <p:spPr/>
        <p:txBody>
          <a:bodyPr/>
          <a:lstStyle/>
          <a:p>
            <a:endParaRPr lang="nl-BE" dirty="0"/>
          </a:p>
        </p:txBody>
      </p:sp>
    </p:spTree>
    <p:extLst>
      <p:ext uri="{BB962C8B-B14F-4D97-AF65-F5344CB8AC3E}">
        <p14:creationId xmlns:p14="http://schemas.microsoft.com/office/powerpoint/2010/main" val="162550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AC9BE5-1367-476C-94A6-20EE09C0E28C}"/>
              </a:ext>
            </a:extLst>
          </p:cNvPr>
          <p:cNvSpPr>
            <a:spLocks noGrp="1"/>
          </p:cNvSpPr>
          <p:nvPr>
            <p:ph type="body" sz="quarter" idx="17"/>
          </p:nvPr>
        </p:nvSpPr>
        <p:spPr/>
        <p:txBody>
          <a:bodyPr/>
          <a:lstStyle/>
          <a:p>
            <a:pPr marL="571500" indent="-571500">
              <a:lnSpc>
                <a:spcPct val="150000"/>
              </a:lnSpc>
              <a:buFont typeface="Arial" panose="020B0604020202020204" pitchFamily="34" charset="0"/>
              <a:buChar char="•"/>
            </a:pPr>
            <a:r>
              <a:rPr lang="nl-BE" dirty="0">
                <a:effectLst/>
                <a:latin typeface="Calibri" panose="020F0502020204030204" pitchFamily="34" charset="0"/>
                <a:ea typeface="Times New Roman" panose="02020603050405020304" pitchFamily="18" charset="0"/>
                <a:cs typeface="Times New Roman" panose="02020603050405020304" pitchFamily="18" charset="0"/>
              </a:rPr>
              <a:t>Teamwork = Communicatie</a:t>
            </a:r>
          </a:p>
          <a:p>
            <a:pPr marL="571500" indent="-571500">
              <a:lnSpc>
                <a:spcPct val="150000"/>
              </a:lnSpc>
              <a:buFont typeface="Arial" panose="020B0604020202020204" pitchFamily="34" charset="0"/>
              <a:buChar char="•"/>
            </a:pPr>
            <a:r>
              <a:rPr lang="en-US" dirty="0" err="1">
                <a:ea typeface="Times New Roman" panose="02020603050405020304" pitchFamily="18" charset="0"/>
                <a:cs typeface="Times New Roman" panose="02020603050405020304" pitchFamily="18" charset="0"/>
              </a:rPr>
              <a:t>Voorzien</a:t>
            </a:r>
            <a:r>
              <a:rPr lang="en-US" dirty="0">
                <a:ea typeface="Times New Roman" panose="02020603050405020304" pitchFamily="18" charset="0"/>
                <a:cs typeface="Times New Roman" panose="02020603050405020304" pitchFamily="18" charset="0"/>
              </a:rPr>
              <a:t> </a:t>
            </a:r>
            <a:r>
              <a:rPr lang="en-US" dirty="0" err="1">
                <a:ea typeface="Times New Roman" panose="02020603050405020304" pitchFamily="18" charset="0"/>
                <a:cs typeface="Times New Roman" panose="02020603050405020304" pitchFamily="18" charset="0"/>
              </a:rPr>
              <a:t>zijn</a:t>
            </a:r>
            <a:r>
              <a:rPr lang="en-US" dirty="0">
                <a:ea typeface="Times New Roman" panose="02020603050405020304" pitchFamily="18" charset="0"/>
                <a:cs typeface="Times New Roman" panose="02020603050405020304" pitchFamily="18" charset="0"/>
              </a:rPr>
              <a:t> op </a:t>
            </a:r>
            <a:r>
              <a:rPr lang="en-US" dirty="0" err="1">
                <a:ea typeface="Times New Roman" panose="02020603050405020304" pitchFamily="18" charset="0"/>
                <a:cs typeface="Times New Roman" panose="02020603050405020304" pitchFamily="18" charset="0"/>
              </a:rPr>
              <a:t>problemen</a:t>
            </a:r>
            <a:endParaRPr lang="en-US" dirty="0">
              <a:effectLst/>
              <a:ea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nl-BE" dirty="0">
                <a:ea typeface="Times New Roman" panose="02020603050405020304" pitchFamily="18" charset="0"/>
                <a:cs typeface="Times New Roman" panose="02020603050405020304" pitchFamily="18" charset="0"/>
              </a:rPr>
              <a:t>Grote focus leggen op </a:t>
            </a:r>
            <a:r>
              <a:rPr lang="nl-BE" dirty="0" err="1">
                <a:ea typeface="Times New Roman" panose="02020603050405020304" pitchFamily="18" charset="0"/>
                <a:cs typeface="Times New Roman" panose="02020603050405020304" pitchFamily="18" charset="0"/>
              </a:rPr>
              <a:t>Testing</a:t>
            </a:r>
            <a:endParaRPr lang="nl-BE" dirty="0">
              <a:effectLst/>
              <a:ea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nl-BE" dirty="0">
                <a:ea typeface="Times New Roman" panose="02020603050405020304" pitchFamily="18" charset="0"/>
                <a:cs typeface="Times New Roman" panose="02020603050405020304" pitchFamily="18" charset="0"/>
              </a:rPr>
              <a:t>Structuur is belangrijk (</a:t>
            </a:r>
            <a:r>
              <a:rPr lang="nl-BE" dirty="0" err="1">
                <a:ea typeface="Times New Roman" panose="02020603050405020304" pitchFamily="18" charset="0"/>
                <a:cs typeface="Times New Roman" panose="02020603050405020304" pitchFamily="18" charset="0"/>
              </a:rPr>
              <a:t>Trello</a:t>
            </a:r>
            <a:r>
              <a:rPr lang="nl-BE" dirty="0">
                <a:ea typeface="Times New Roman" panose="02020603050405020304" pitchFamily="18" charset="0"/>
                <a:cs typeface="Times New Roman" panose="02020603050405020304" pitchFamily="18" charset="0"/>
              </a:rPr>
              <a:t>)</a:t>
            </a:r>
            <a:endParaRPr lang="en-US" dirty="0">
              <a:effectLst/>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dirty="0">
              <a:effectLst/>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dirty="0">
              <a:effectLst/>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nl-BE" dirty="0">
              <a:effectLst/>
              <a:latin typeface="Calibri" panose="020F0502020204030204" pitchFamily="34" charset="0"/>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A9210061-2026-490A-B9AE-0299978EB7DE}"/>
              </a:ext>
            </a:extLst>
          </p:cNvPr>
          <p:cNvSpPr>
            <a:spLocks noGrp="1"/>
          </p:cNvSpPr>
          <p:nvPr>
            <p:ph type="sldNum" sz="quarter" idx="12"/>
          </p:nvPr>
        </p:nvSpPr>
        <p:spPr/>
        <p:txBody>
          <a:bodyPr/>
          <a:lstStyle/>
          <a:p>
            <a:fld id="{B7527A74-2D87-4307-9531-5A57D9647EEB}" type="slidenum">
              <a:rPr lang="nl-BE" smtClean="0"/>
              <a:pPr/>
              <a:t>13</a:t>
            </a:fld>
            <a:endParaRPr lang="nl-BE"/>
          </a:p>
        </p:txBody>
      </p:sp>
      <p:sp>
        <p:nvSpPr>
          <p:cNvPr id="4" name="Title 3">
            <a:extLst>
              <a:ext uri="{FF2B5EF4-FFF2-40B4-BE49-F238E27FC236}">
                <a16:creationId xmlns:a16="http://schemas.microsoft.com/office/drawing/2014/main" id="{495870D4-B6A6-4B55-9993-5ACFA7EE511A}"/>
              </a:ext>
            </a:extLst>
          </p:cNvPr>
          <p:cNvSpPr>
            <a:spLocks noGrp="1"/>
          </p:cNvSpPr>
          <p:nvPr>
            <p:ph type="title"/>
          </p:nvPr>
        </p:nvSpPr>
        <p:spPr/>
        <p:txBody>
          <a:bodyPr/>
          <a:lstStyle/>
          <a:p>
            <a:r>
              <a:rPr lang="nl-BE" dirty="0"/>
              <a:t>Wat hebben we geleerd?</a:t>
            </a:r>
            <a:endParaRPr lang="en-US" dirty="0"/>
          </a:p>
        </p:txBody>
      </p:sp>
      <p:sp>
        <p:nvSpPr>
          <p:cNvPr id="5" name="Date Placeholder 4">
            <a:extLst>
              <a:ext uri="{FF2B5EF4-FFF2-40B4-BE49-F238E27FC236}">
                <a16:creationId xmlns:a16="http://schemas.microsoft.com/office/drawing/2014/main" id="{FD81D81A-C65A-459E-8969-9EA9A697F1DE}"/>
              </a:ext>
            </a:extLst>
          </p:cNvPr>
          <p:cNvSpPr>
            <a:spLocks noGrp="1"/>
          </p:cNvSpPr>
          <p:nvPr>
            <p:ph type="dt" sz="half" idx="10"/>
          </p:nvPr>
        </p:nvSpPr>
        <p:spPr/>
        <p:txBody>
          <a:bodyPr/>
          <a:lstStyle/>
          <a:p>
            <a:fld id="{05BECE69-6D6D-45FE-97AF-CD990EAE32BF}" type="datetime1">
              <a:rPr lang="nl-BE" smtClean="0"/>
              <a:t>13/01/2021</a:t>
            </a:fld>
            <a:endParaRPr lang="nl-BE" dirty="0"/>
          </a:p>
        </p:txBody>
      </p:sp>
      <p:sp>
        <p:nvSpPr>
          <p:cNvPr id="6" name="Footer Placeholder 5">
            <a:extLst>
              <a:ext uri="{FF2B5EF4-FFF2-40B4-BE49-F238E27FC236}">
                <a16:creationId xmlns:a16="http://schemas.microsoft.com/office/drawing/2014/main" id="{5F6CE0E4-6041-474F-BE0D-9A16C351B1A9}"/>
              </a:ext>
            </a:extLst>
          </p:cNvPr>
          <p:cNvSpPr>
            <a:spLocks noGrp="1"/>
          </p:cNvSpPr>
          <p:nvPr>
            <p:ph type="ftr" sz="quarter" idx="11"/>
          </p:nvPr>
        </p:nvSpPr>
        <p:spPr/>
        <p:txBody>
          <a:bodyPr/>
          <a:lstStyle/>
          <a:p>
            <a:endParaRPr lang="nl-BE" dirty="0"/>
          </a:p>
        </p:txBody>
      </p:sp>
    </p:spTree>
    <p:extLst>
      <p:ext uri="{BB962C8B-B14F-4D97-AF65-F5344CB8AC3E}">
        <p14:creationId xmlns:p14="http://schemas.microsoft.com/office/powerpoint/2010/main" val="2308104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AC9BE5-1367-476C-94A6-20EE09C0E28C}"/>
              </a:ext>
            </a:extLst>
          </p:cNvPr>
          <p:cNvSpPr>
            <a:spLocks noGrp="1"/>
          </p:cNvSpPr>
          <p:nvPr>
            <p:ph type="body" sz="quarter" idx="17"/>
          </p:nvPr>
        </p:nvSpPr>
        <p:spPr/>
        <p:txBody>
          <a:bodyPr/>
          <a:lstStyle/>
          <a:p>
            <a:pPr marL="571500" indent="-571500">
              <a:lnSpc>
                <a:spcPct val="150000"/>
              </a:lnSpc>
              <a:buFont typeface="Arial" panose="020B0604020202020204" pitchFamily="34" charset="0"/>
              <a:buChar char="•"/>
            </a:pPr>
            <a:r>
              <a:rPr lang="nl-BE" dirty="0">
                <a:effectLst/>
                <a:latin typeface="Calibri" panose="020F0502020204030204" pitchFamily="34" charset="0"/>
                <a:ea typeface="Times New Roman" panose="02020603050405020304" pitchFamily="18" charset="0"/>
                <a:cs typeface="Times New Roman" panose="02020603050405020304" pitchFamily="18" charset="0"/>
              </a:rPr>
              <a:t>Onderdelen beter in plannen</a:t>
            </a:r>
          </a:p>
          <a:p>
            <a:pPr marL="571500" indent="-571500">
              <a:lnSpc>
                <a:spcPct val="150000"/>
              </a:lnSpc>
              <a:buFont typeface="Arial" panose="020B0604020202020204" pitchFamily="34" charset="0"/>
              <a:buChar char="•"/>
            </a:pPr>
            <a:r>
              <a:rPr lang="nl-BE" dirty="0">
                <a:latin typeface="Calibri" panose="020F0502020204030204" pitchFamily="34" charset="0"/>
                <a:ea typeface="Times New Roman" panose="02020603050405020304" pitchFamily="18" charset="0"/>
                <a:cs typeface="Times New Roman" panose="02020603050405020304" pitchFamily="18" charset="0"/>
              </a:rPr>
              <a:t>Betere structuur (</a:t>
            </a:r>
            <a:r>
              <a:rPr lang="nl-BE" dirty="0" err="1">
                <a:latin typeface="Calibri" panose="020F0502020204030204" pitchFamily="34" charset="0"/>
                <a:ea typeface="Times New Roman" panose="02020603050405020304" pitchFamily="18" charset="0"/>
                <a:cs typeface="Times New Roman" panose="02020603050405020304" pitchFamily="18" charset="0"/>
              </a:rPr>
              <a:t>Trello</a:t>
            </a:r>
            <a:r>
              <a:rPr lang="nl-BE" dirty="0">
                <a:latin typeface="Calibri" panose="020F0502020204030204" pitchFamily="34" charset="0"/>
                <a:ea typeface="Times New Roman" panose="02020603050405020304" pitchFamily="18" charset="0"/>
                <a:cs typeface="Times New Roman" panose="02020603050405020304" pitchFamily="18" charset="0"/>
              </a:rPr>
              <a:t> &amp; </a:t>
            </a:r>
            <a:r>
              <a:rPr lang="nl-BE">
                <a:latin typeface="Calibri" panose="020F0502020204030204" pitchFamily="34" charset="0"/>
                <a:ea typeface="Times New Roman" panose="02020603050405020304" pitchFamily="18" charset="0"/>
                <a:cs typeface="Times New Roman" panose="02020603050405020304" pitchFamily="18" charset="0"/>
              </a:rPr>
              <a:t>Github</a:t>
            </a:r>
            <a:r>
              <a:rPr lang="nl-BE" dirty="0">
                <a:latin typeface="Calibri" panose="020F0502020204030204" pitchFamily="34" charset="0"/>
                <a:ea typeface="Times New Roman" panose="02020603050405020304" pitchFamily="18" charset="0"/>
                <a:cs typeface="Times New Roman" panose="02020603050405020304" pitchFamily="18" charset="0"/>
              </a:rPr>
              <a:t>)</a:t>
            </a:r>
          </a:p>
          <a:p>
            <a:pPr marL="571500" indent="-571500">
              <a:lnSpc>
                <a:spcPct val="150000"/>
              </a:lnSpc>
              <a:buFont typeface="Arial" panose="020B0604020202020204" pitchFamily="34" charset="0"/>
              <a:buChar char="•"/>
            </a:pPr>
            <a:r>
              <a:rPr lang="nl-BE" dirty="0">
                <a:latin typeface="Calibri" panose="020F0502020204030204" pitchFamily="34" charset="0"/>
                <a:ea typeface="Times New Roman" panose="02020603050405020304" pitchFamily="18" charset="0"/>
                <a:cs typeface="Times New Roman" panose="02020603050405020304" pitchFamily="18" charset="0"/>
              </a:rPr>
              <a:t>Tijd voorzien voor eventuele problemen</a:t>
            </a:r>
          </a:p>
          <a:p>
            <a:pPr marL="571500" indent="-571500">
              <a:lnSpc>
                <a:spcPct val="150000"/>
              </a:lnSpc>
              <a:buFont typeface="Arial" panose="020B0604020202020204" pitchFamily="34" charset="0"/>
              <a:buChar char="•"/>
            </a:pPr>
            <a:endParaRPr lang="nl-BE" dirty="0">
              <a:effectLst/>
              <a:latin typeface="Calibri" panose="020F0502020204030204" pitchFamily="34" charset="0"/>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dirty="0">
              <a:effectLst/>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dirty="0">
              <a:effectLst/>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nl-BE" dirty="0">
              <a:effectLst/>
              <a:latin typeface="Calibri" panose="020F0502020204030204" pitchFamily="34" charset="0"/>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A9210061-2026-490A-B9AE-0299978EB7DE}"/>
              </a:ext>
            </a:extLst>
          </p:cNvPr>
          <p:cNvSpPr>
            <a:spLocks noGrp="1"/>
          </p:cNvSpPr>
          <p:nvPr>
            <p:ph type="sldNum" sz="quarter" idx="12"/>
          </p:nvPr>
        </p:nvSpPr>
        <p:spPr/>
        <p:txBody>
          <a:bodyPr/>
          <a:lstStyle/>
          <a:p>
            <a:fld id="{B7527A74-2D87-4307-9531-5A57D9647EEB}" type="slidenum">
              <a:rPr lang="nl-BE" smtClean="0"/>
              <a:pPr/>
              <a:t>14</a:t>
            </a:fld>
            <a:endParaRPr lang="nl-BE"/>
          </a:p>
        </p:txBody>
      </p:sp>
      <p:sp>
        <p:nvSpPr>
          <p:cNvPr id="4" name="Title 3">
            <a:extLst>
              <a:ext uri="{FF2B5EF4-FFF2-40B4-BE49-F238E27FC236}">
                <a16:creationId xmlns:a16="http://schemas.microsoft.com/office/drawing/2014/main" id="{495870D4-B6A6-4B55-9993-5ACFA7EE511A}"/>
              </a:ext>
            </a:extLst>
          </p:cNvPr>
          <p:cNvSpPr>
            <a:spLocks noGrp="1"/>
          </p:cNvSpPr>
          <p:nvPr>
            <p:ph type="title"/>
          </p:nvPr>
        </p:nvSpPr>
        <p:spPr/>
        <p:txBody>
          <a:bodyPr/>
          <a:lstStyle/>
          <a:p>
            <a:r>
              <a:rPr lang="nl-BE" dirty="0"/>
              <a:t>Wat moeten we in de toekomst anders doen?</a:t>
            </a:r>
            <a:endParaRPr lang="en-US" dirty="0"/>
          </a:p>
        </p:txBody>
      </p:sp>
      <p:sp>
        <p:nvSpPr>
          <p:cNvPr id="5" name="Date Placeholder 4">
            <a:extLst>
              <a:ext uri="{FF2B5EF4-FFF2-40B4-BE49-F238E27FC236}">
                <a16:creationId xmlns:a16="http://schemas.microsoft.com/office/drawing/2014/main" id="{FD81D81A-C65A-459E-8969-9EA9A697F1DE}"/>
              </a:ext>
            </a:extLst>
          </p:cNvPr>
          <p:cNvSpPr>
            <a:spLocks noGrp="1"/>
          </p:cNvSpPr>
          <p:nvPr>
            <p:ph type="dt" sz="half" idx="10"/>
          </p:nvPr>
        </p:nvSpPr>
        <p:spPr/>
        <p:txBody>
          <a:bodyPr/>
          <a:lstStyle/>
          <a:p>
            <a:fld id="{05BECE69-6D6D-45FE-97AF-CD990EAE32BF}" type="datetime1">
              <a:rPr lang="nl-BE" smtClean="0"/>
              <a:t>13/01/2021</a:t>
            </a:fld>
            <a:endParaRPr lang="nl-BE" dirty="0"/>
          </a:p>
        </p:txBody>
      </p:sp>
      <p:sp>
        <p:nvSpPr>
          <p:cNvPr id="6" name="Footer Placeholder 5">
            <a:extLst>
              <a:ext uri="{FF2B5EF4-FFF2-40B4-BE49-F238E27FC236}">
                <a16:creationId xmlns:a16="http://schemas.microsoft.com/office/drawing/2014/main" id="{5F6CE0E4-6041-474F-BE0D-9A16C351B1A9}"/>
              </a:ext>
            </a:extLst>
          </p:cNvPr>
          <p:cNvSpPr>
            <a:spLocks noGrp="1"/>
          </p:cNvSpPr>
          <p:nvPr>
            <p:ph type="ftr" sz="quarter" idx="11"/>
          </p:nvPr>
        </p:nvSpPr>
        <p:spPr/>
        <p:txBody>
          <a:bodyPr/>
          <a:lstStyle/>
          <a:p>
            <a:endParaRPr lang="nl-BE" dirty="0"/>
          </a:p>
        </p:txBody>
      </p:sp>
    </p:spTree>
    <p:extLst>
      <p:ext uri="{BB962C8B-B14F-4D97-AF65-F5344CB8AC3E}">
        <p14:creationId xmlns:p14="http://schemas.microsoft.com/office/powerpoint/2010/main" val="298904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AC9BE5-1367-476C-94A6-20EE09C0E28C}"/>
              </a:ext>
            </a:extLst>
          </p:cNvPr>
          <p:cNvSpPr>
            <a:spLocks noGrp="1"/>
          </p:cNvSpPr>
          <p:nvPr>
            <p:ph type="body" sz="quarter" idx="17"/>
          </p:nvPr>
        </p:nvSpPr>
        <p:spPr/>
        <p:txBody>
          <a:bodyPr/>
          <a:lstStyle/>
          <a:p>
            <a:pPr marL="571500" indent="-571500">
              <a:lnSpc>
                <a:spcPct val="150000"/>
              </a:lnSpc>
              <a:buFont typeface="Arial" panose="020B0604020202020204" pitchFamily="34" charset="0"/>
              <a:buChar char="•"/>
            </a:pPr>
            <a:r>
              <a:rPr lang="nl-BE" dirty="0">
                <a:effectLst/>
                <a:latin typeface="Calibri" panose="020F0502020204030204" pitchFamily="34" charset="0"/>
                <a:ea typeface="Times New Roman" panose="02020603050405020304" pitchFamily="18" charset="0"/>
                <a:cs typeface="Times New Roman" panose="02020603050405020304" pitchFamily="18" charset="0"/>
              </a:rPr>
              <a:t>Alles is oké momenteel</a:t>
            </a:r>
          </a:p>
          <a:p>
            <a:pPr marL="571500" indent="-571500">
              <a:buFont typeface="Arial" panose="020B0604020202020204" pitchFamily="34" charset="0"/>
              <a:buChar char="•"/>
            </a:pPr>
            <a:endPar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dirty="0">
              <a:effectLst/>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dirty="0">
              <a:effectLst/>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nl-BE" dirty="0">
              <a:effectLst/>
              <a:latin typeface="Calibri" panose="020F0502020204030204" pitchFamily="34" charset="0"/>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A9210061-2026-490A-B9AE-0299978EB7DE}"/>
              </a:ext>
            </a:extLst>
          </p:cNvPr>
          <p:cNvSpPr>
            <a:spLocks noGrp="1"/>
          </p:cNvSpPr>
          <p:nvPr>
            <p:ph type="sldNum" sz="quarter" idx="12"/>
          </p:nvPr>
        </p:nvSpPr>
        <p:spPr/>
        <p:txBody>
          <a:bodyPr/>
          <a:lstStyle/>
          <a:p>
            <a:fld id="{B7527A74-2D87-4307-9531-5A57D9647EEB}" type="slidenum">
              <a:rPr lang="nl-BE" smtClean="0"/>
              <a:pPr/>
              <a:t>15</a:t>
            </a:fld>
            <a:endParaRPr lang="nl-BE"/>
          </a:p>
        </p:txBody>
      </p:sp>
      <p:sp>
        <p:nvSpPr>
          <p:cNvPr id="4" name="Title 3">
            <a:extLst>
              <a:ext uri="{FF2B5EF4-FFF2-40B4-BE49-F238E27FC236}">
                <a16:creationId xmlns:a16="http://schemas.microsoft.com/office/drawing/2014/main" id="{495870D4-B6A6-4B55-9993-5ACFA7EE511A}"/>
              </a:ext>
            </a:extLst>
          </p:cNvPr>
          <p:cNvSpPr>
            <a:spLocks noGrp="1"/>
          </p:cNvSpPr>
          <p:nvPr>
            <p:ph type="title"/>
          </p:nvPr>
        </p:nvSpPr>
        <p:spPr/>
        <p:txBody>
          <a:bodyPr/>
          <a:lstStyle/>
          <a:p>
            <a:r>
              <a:rPr lang="nl-BE" dirty="0"/>
              <a:t>Wat begrijpen we nog steeds niet?</a:t>
            </a:r>
            <a:endParaRPr lang="en-US" dirty="0"/>
          </a:p>
        </p:txBody>
      </p:sp>
      <p:sp>
        <p:nvSpPr>
          <p:cNvPr id="5" name="Date Placeholder 4">
            <a:extLst>
              <a:ext uri="{FF2B5EF4-FFF2-40B4-BE49-F238E27FC236}">
                <a16:creationId xmlns:a16="http://schemas.microsoft.com/office/drawing/2014/main" id="{FD81D81A-C65A-459E-8969-9EA9A697F1DE}"/>
              </a:ext>
            </a:extLst>
          </p:cNvPr>
          <p:cNvSpPr>
            <a:spLocks noGrp="1"/>
          </p:cNvSpPr>
          <p:nvPr>
            <p:ph type="dt" sz="half" idx="10"/>
          </p:nvPr>
        </p:nvSpPr>
        <p:spPr/>
        <p:txBody>
          <a:bodyPr/>
          <a:lstStyle/>
          <a:p>
            <a:fld id="{05BECE69-6D6D-45FE-97AF-CD990EAE32BF}" type="datetime1">
              <a:rPr lang="nl-BE" smtClean="0"/>
              <a:t>13/01/2021</a:t>
            </a:fld>
            <a:endParaRPr lang="nl-BE" dirty="0"/>
          </a:p>
        </p:txBody>
      </p:sp>
      <p:sp>
        <p:nvSpPr>
          <p:cNvPr id="6" name="Footer Placeholder 5">
            <a:extLst>
              <a:ext uri="{FF2B5EF4-FFF2-40B4-BE49-F238E27FC236}">
                <a16:creationId xmlns:a16="http://schemas.microsoft.com/office/drawing/2014/main" id="{5F6CE0E4-6041-474F-BE0D-9A16C351B1A9}"/>
              </a:ext>
            </a:extLst>
          </p:cNvPr>
          <p:cNvSpPr>
            <a:spLocks noGrp="1"/>
          </p:cNvSpPr>
          <p:nvPr>
            <p:ph type="ftr" sz="quarter" idx="11"/>
          </p:nvPr>
        </p:nvSpPr>
        <p:spPr/>
        <p:txBody>
          <a:bodyPr/>
          <a:lstStyle/>
          <a:p>
            <a:endParaRPr lang="nl-BE" dirty="0"/>
          </a:p>
        </p:txBody>
      </p:sp>
    </p:spTree>
    <p:extLst>
      <p:ext uri="{BB962C8B-B14F-4D97-AF65-F5344CB8AC3E}">
        <p14:creationId xmlns:p14="http://schemas.microsoft.com/office/powerpoint/2010/main" val="2836676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89FB-09E6-49D0-AA90-EF8DFE038F78}"/>
              </a:ext>
            </a:extLst>
          </p:cNvPr>
          <p:cNvSpPr>
            <a:spLocks noGrp="1"/>
          </p:cNvSpPr>
          <p:nvPr>
            <p:ph type="ctrTitle"/>
          </p:nvPr>
        </p:nvSpPr>
        <p:spPr/>
        <p:txBody>
          <a:bodyPr/>
          <a:lstStyle/>
          <a:p>
            <a:r>
              <a:rPr lang="nl-BE" dirty="0"/>
              <a:t>Time Tracking</a:t>
            </a:r>
            <a:endParaRPr lang="en-US" dirty="0"/>
          </a:p>
        </p:txBody>
      </p:sp>
      <p:sp>
        <p:nvSpPr>
          <p:cNvPr id="3" name="Subtitle 2">
            <a:extLst>
              <a:ext uri="{FF2B5EF4-FFF2-40B4-BE49-F238E27FC236}">
                <a16:creationId xmlns:a16="http://schemas.microsoft.com/office/drawing/2014/main" id="{B7C7EC0C-B262-48C7-8530-C23ACE07A3BD}"/>
              </a:ext>
            </a:extLst>
          </p:cNvPr>
          <p:cNvSpPr>
            <a:spLocks noGrp="1"/>
          </p:cNvSpPr>
          <p:nvPr>
            <p:ph type="subTitle" idx="1"/>
          </p:nvPr>
        </p:nvSpPr>
        <p:spPr/>
        <p:txBody>
          <a:bodyPr/>
          <a:lstStyle/>
          <a:p>
            <a:pPr>
              <a:spcBef>
                <a:spcPts val="3000"/>
              </a:spcBef>
            </a:pPr>
            <a:endParaRPr lang="en-US" dirty="0"/>
          </a:p>
        </p:txBody>
      </p:sp>
    </p:spTree>
    <p:extLst>
      <p:ext uri="{BB962C8B-B14F-4D97-AF65-F5344CB8AC3E}">
        <p14:creationId xmlns:p14="http://schemas.microsoft.com/office/powerpoint/2010/main" val="187654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E3CD2C-9D52-4CE6-A7B5-B453B081DD21}"/>
              </a:ext>
            </a:extLst>
          </p:cNvPr>
          <p:cNvSpPr>
            <a:spLocks noGrp="1"/>
          </p:cNvSpPr>
          <p:nvPr>
            <p:ph type="sldNum" sz="quarter" idx="12"/>
          </p:nvPr>
        </p:nvSpPr>
        <p:spPr/>
        <p:txBody>
          <a:bodyPr/>
          <a:lstStyle/>
          <a:p>
            <a:fld id="{B7527A74-2D87-4307-9531-5A57D9647EEB}" type="slidenum">
              <a:rPr lang="nl-BE" smtClean="0"/>
              <a:pPr/>
              <a:t>17</a:t>
            </a:fld>
            <a:endParaRPr lang="nl-BE"/>
          </a:p>
        </p:txBody>
      </p:sp>
      <p:sp>
        <p:nvSpPr>
          <p:cNvPr id="4" name="Title 3">
            <a:extLst>
              <a:ext uri="{FF2B5EF4-FFF2-40B4-BE49-F238E27FC236}">
                <a16:creationId xmlns:a16="http://schemas.microsoft.com/office/drawing/2014/main" id="{F3ACC70F-7BEC-4DF5-8066-65F1A39A4245}"/>
              </a:ext>
            </a:extLst>
          </p:cNvPr>
          <p:cNvSpPr>
            <a:spLocks noGrp="1"/>
          </p:cNvSpPr>
          <p:nvPr>
            <p:ph type="title"/>
          </p:nvPr>
        </p:nvSpPr>
        <p:spPr/>
        <p:txBody>
          <a:bodyPr/>
          <a:lstStyle/>
          <a:p>
            <a:r>
              <a:rPr lang="nl-BE" dirty="0"/>
              <a:t>Time Tracking: Jakob</a:t>
            </a:r>
            <a:endParaRPr lang="en-US" dirty="0"/>
          </a:p>
        </p:txBody>
      </p:sp>
      <p:sp>
        <p:nvSpPr>
          <p:cNvPr id="5" name="Date Placeholder 4">
            <a:extLst>
              <a:ext uri="{FF2B5EF4-FFF2-40B4-BE49-F238E27FC236}">
                <a16:creationId xmlns:a16="http://schemas.microsoft.com/office/drawing/2014/main" id="{678214EF-3005-4C03-877D-9455818A42C3}"/>
              </a:ext>
            </a:extLst>
          </p:cNvPr>
          <p:cNvSpPr>
            <a:spLocks noGrp="1"/>
          </p:cNvSpPr>
          <p:nvPr>
            <p:ph type="dt" sz="half" idx="10"/>
          </p:nvPr>
        </p:nvSpPr>
        <p:spPr/>
        <p:txBody>
          <a:bodyPr/>
          <a:lstStyle/>
          <a:p>
            <a:fld id="{05BECE69-6D6D-45FE-97AF-CD990EAE32BF}" type="datetime1">
              <a:rPr lang="nl-BE" smtClean="0"/>
              <a:t>13/01/2021</a:t>
            </a:fld>
            <a:endParaRPr lang="nl-BE" dirty="0"/>
          </a:p>
        </p:txBody>
      </p:sp>
      <p:sp>
        <p:nvSpPr>
          <p:cNvPr id="6" name="Footer Placeholder 5">
            <a:extLst>
              <a:ext uri="{FF2B5EF4-FFF2-40B4-BE49-F238E27FC236}">
                <a16:creationId xmlns:a16="http://schemas.microsoft.com/office/drawing/2014/main" id="{5E511CFF-32F3-4D39-B7FD-22A1FA102B1C}"/>
              </a:ext>
            </a:extLst>
          </p:cNvPr>
          <p:cNvSpPr>
            <a:spLocks noGrp="1"/>
          </p:cNvSpPr>
          <p:nvPr>
            <p:ph type="ftr" sz="quarter" idx="11"/>
          </p:nvPr>
        </p:nvSpPr>
        <p:spPr/>
        <p:txBody>
          <a:bodyPr/>
          <a:lstStyle/>
          <a:p>
            <a:endParaRPr lang="nl-BE" dirty="0"/>
          </a:p>
        </p:txBody>
      </p:sp>
      <p:pic>
        <p:nvPicPr>
          <p:cNvPr id="8" name="Picture 7">
            <a:extLst>
              <a:ext uri="{FF2B5EF4-FFF2-40B4-BE49-F238E27FC236}">
                <a16:creationId xmlns:a16="http://schemas.microsoft.com/office/drawing/2014/main" id="{4EDB486D-FD15-4435-B676-2EE836A0B05B}"/>
              </a:ext>
            </a:extLst>
          </p:cNvPr>
          <p:cNvPicPr>
            <a:picLocks noChangeAspect="1"/>
          </p:cNvPicPr>
          <p:nvPr/>
        </p:nvPicPr>
        <p:blipFill>
          <a:blip r:embed="rId2"/>
          <a:stretch>
            <a:fillRect/>
          </a:stretch>
        </p:blipFill>
        <p:spPr>
          <a:xfrm>
            <a:off x="4236455" y="4424907"/>
            <a:ext cx="13688858" cy="4881810"/>
          </a:xfrm>
          <a:prstGeom prst="rect">
            <a:avLst/>
          </a:prstGeom>
        </p:spPr>
      </p:pic>
      <p:pic>
        <p:nvPicPr>
          <p:cNvPr id="10" name="Picture 9">
            <a:extLst>
              <a:ext uri="{FF2B5EF4-FFF2-40B4-BE49-F238E27FC236}">
                <a16:creationId xmlns:a16="http://schemas.microsoft.com/office/drawing/2014/main" id="{46FC7911-0871-4540-9631-60DBB2134B7F}"/>
              </a:ext>
            </a:extLst>
          </p:cNvPr>
          <p:cNvPicPr>
            <a:picLocks noChangeAspect="1"/>
          </p:cNvPicPr>
          <p:nvPr/>
        </p:nvPicPr>
        <p:blipFill>
          <a:blip r:embed="rId3"/>
          <a:stretch>
            <a:fillRect/>
          </a:stretch>
        </p:blipFill>
        <p:spPr>
          <a:xfrm>
            <a:off x="457937" y="1896385"/>
            <a:ext cx="9872212" cy="3435430"/>
          </a:xfrm>
          <a:prstGeom prst="rect">
            <a:avLst/>
          </a:prstGeom>
        </p:spPr>
      </p:pic>
    </p:spTree>
    <p:extLst>
      <p:ext uri="{BB962C8B-B14F-4D97-AF65-F5344CB8AC3E}">
        <p14:creationId xmlns:p14="http://schemas.microsoft.com/office/powerpoint/2010/main" val="1242025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B70A5A-A7A9-4901-A1CE-73FF09E3F8E8}"/>
              </a:ext>
            </a:extLst>
          </p:cNvPr>
          <p:cNvSpPr>
            <a:spLocks noGrp="1"/>
          </p:cNvSpPr>
          <p:nvPr>
            <p:ph type="ctrTitle"/>
          </p:nvPr>
        </p:nvSpPr>
        <p:spPr/>
        <p:txBody>
          <a:bodyPr/>
          <a:lstStyle/>
          <a:p>
            <a:r>
              <a:rPr lang="nl-BE" dirty="0" err="1"/>
              <a:t>Trello</a:t>
            </a:r>
            <a:endParaRPr lang="nl-BE" dirty="0"/>
          </a:p>
        </p:txBody>
      </p:sp>
      <p:sp>
        <p:nvSpPr>
          <p:cNvPr id="3" name="Ondertitel 2">
            <a:extLst>
              <a:ext uri="{FF2B5EF4-FFF2-40B4-BE49-F238E27FC236}">
                <a16:creationId xmlns:a16="http://schemas.microsoft.com/office/drawing/2014/main" id="{8AA96A6B-C1AC-44F9-B44F-5D278CEB5670}"/>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2426711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89FB-09E6-49D0-AA90-EF8DFE038F78}"/>
              </a:ext>
            </a:extLst>
          </p:cNvPr>
          <p:cNvSpPr>
            <a:spLocks noGrp="1"/>
          </p:cNvSpPr>
          <p:nvPr>
            <p:ph type="ctrTitle"/>
          </p:nvPr>
        </p:nvSpPr>
        <p:spPr/>
        <p:txBody>
          <a:bodyPr/>
          <a:lstStyle/>
          <a:p>
            <a:r>
              <a:rPr lang="nl-BE" dirty="0"/>
              <a:t>Front-end + </a:t>
            </a:r>
            <a:r>
              <a:rPr lang="nl-BE" dirty="0" err="1"/>
              <a:t>Back-end</a:t>
            </a:r>
            <a:endParaRPr lang="en-US" dirty="0"/>
          </a:p>
        </p:txBody>
      </p:sp>
      <p:sp>
        <p:nvSpPr>
          <p:cNvPr id="3" name="Subtitle 2">
            <a:extLst>
              <a:ext uri="{FF2B5EF4-FFF2-40B4-BE49-F238E27FC236}">
                <a16:creationId xmlns:a16="http://schemas.microsoft.com/office/drawing/2014/main" id="{B7C7EC0C-B262-48C7-8530-C23ACE07A3BD}"/>
              </a:ext>
            </a:extLst>
          </p:cNvPr>
          <p:cNvSpPr>
            <a:spLocks noGrp="1"/>
          </p:cNvSpPr>
          <p:nvPr>
            <p:ph type="subTitle" idx="1"/>
          </p:nvPr>
        </p:nvSpPr>
        <p:spPr/>
        <p:txBody>
          <a:bodyPr/>
          <a:lstStyle/>
          <a:p>
            <a:pPr>
              <a:spcBef>
                <a:spcPts val="3000"/>
              </a:spcBef>
            </a:pPr>
            <a:r>
              <a:rPr lang="nl-BE" dirty="0"/>
              <a:t>Demo</a:t>
            </a:r>
            <a:endParaRPr lang="en-US" dirty="0"/>
          </a:p>
        </p:txBody>
      </p:sp>
    </p:spTree>
    <p:extLst>
      <p:ext uri="{BB962C8B-B14F-4D97-AF65-F5344CB8AC3E}">
        <p14:creationId xmlns:p14="http://schemas.microsoft.com/office/powerpoint/2010/main" val="2671962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6610-E34A-4E1A-AFD9-14F783D32193}"/>
              </a:ext>
            </a:extLst>
          </p:cNvPr>
          <p:cNvSpPr>
            <a:spLocks noGrp="1"/>
          </p:cNvSpPr>
          <p:nvPr>
            <p:ph type="ctrTitle"/>
          </p:nvPr>
        </p:nvSpPr>
        <p:spPr/>
        <p:txBody>
          <a:bodyPr/>
          <a:lstStyle/>
          <a:p>
            <a:r>
              <a:rPr lang="nl-BE" dirty="0"/>
              <a:t>Ons Project</a:t>
            </a:r>
            <a:endParaRPr lang="en-US" dirty="0"/>
          </a:p>
        </p:txBody>
      </p:sp>
      <p:sp>
        <p:nvSpPr>
          <p:cNvPr id="3" name="Subtitle 2">
            <a:extLst>
              <a:ext uri="{FF2B5EF4-FFF2-40B4-BE49-F238E27FC236}">
                <a16:creationId xmlns:a16="http://schemas.microsoft.com/office/drawing/2014/main" id="{200C64C2-CE7C-4331-9EF3-C21D98020CBB}"/>
              </a:ext>
            </a:extLst>
          </p:cNvPr>
          <p:cNvSpPr>
            <a:spLocks noGrp="1"/>
          </p:cNvSpPr>
          <p:nvPr>
            <p:ph type="subTitle" idx="1"/>
          </p:nvPr>
        </p:nvSpPr>
        <p:spPr/>
        <p:txBody>
          <a:bodyPr/>
          <a:lstStyle/>
          <a:p>
            <a:r>
              <a:rPr lang="nl-BE" dirty="0"/>
              <a:t>Wat gingen we weer doen?</a:t>
            </a:r>
            <a:endParaRPr lang="en-US" dirty="0"/>
          </a:p>
        </p:txBody>
      </p:sp>
    </p:spTree>
    <p:extLst>
      <p:ext uri="{BB962C8B-B14F-4D97-AF65-F5344CB8AC3E}">
        <p14:creationId xmlns:p14="http://schemas.microsoft.com/office/powerpoint/2010/main" val="3689607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89FB-09E6-49D0-AA90-EF8DFE038F78}"/>
              </a:ext>
            </a:extLst>
          </p:cNvPr>
          <p:cNvSpPr>
            <a:spLocks noGrp="1"/>
          </p:cNvSpPr>
          <p:nvPr>
            <p:ph type="ctrTitle"/>
          </p:nvPr>
        </p:nvSpPr>
        <p:spPr/>
        <p:txBody>
          <a:bodyPr/>
          <a:lstStyle/>
          <a:p>
            <a:r>
              <a:rPr lang="nl-BE" dirty="0"/>
              <a:t>Hardware</a:t>
            </a:r>
            <a:endParaRPr lang="en-US" dirty="0"/>
          </a:p>
        </p:txBody>
      </p:sp>
      <p:sp>
        <p:nvSpPr>
          <p:cNvPr id="3" name="Subtitle 2">
            <a:extLst>
              <a:ext uri="{FF2B5EF4-FFF2-40B4-BE49-F238E27FC236}">
                <a16:creationId xmlns:a16="http://schemas.microsoft.com/office/drawing/2014/main" id="{B7C7EC0C-B262-48C7-8530-C23ACE07A3BD}"/>
              </a:ext>
            </a:extLst>
          </p:cNvPr>
          <p:cNvSpPr>
            <a:spLocks noGrp="1"/>
          </p:cNvSpPr>
          <p:nvPr>
            <p:ph type="subTitle" idx="1"/>
          </p:nvPr>
        </p:nvSpPr>
        <p:spPr/>
        <p:txBody>
          <a:bodyPr/>
          <a:lstStyle/>
          <a:p>
            <a:pPr>
              <a:spcBef>
                <a:spcPts val="3000"/>
              </a:spcBef>
            </a:pPr>
            <a:r>
              <a:rPr lang="nl-BE" dirty="0"/>
              <a:t>Demo</a:t>
            </a:r>
            <a:endParaRPr lang="en-US" dirty="0"/>
          </a:p>
        </p:txBody>
      </p:sp>
    </p:spTree>
    <p:extLst>
      <p:ext uri="{BB962C8B-B14F-4D97-AF65-F5344CB8AC3E}">
        <p14:creationId xmlns:p14="http://schemas.microsoft.com/office/powerpoint/2010/main" val="2705640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1B08D77F-6E9E-4E0C-B2F9-BDB437102B6F}"/>
              </a:ext>
            </a:extLst>
          </p:cNvPr>
          <p:cNvSpPr>
            <a:spLocks noGrp="1"/>
          </p:cNvSpPr>
          <p:nvPr>
            <p:ph type="sldNum" sz="quarter" idx="12"/>
          </p:nvPr>
        </p:nvSpPr>
        <p:spPr/>
        <p:txBody>
          <a:bodyPr/>
          <a:lstStyle/>
          <a:p>
            <a:fld id="{B7527A74-2D87-4307-9531-5A57D9647EEB}" type="slidenum">
              <a:rPr lang="nl-BE" smtClean="0"/>
              <a:pPr/>
              <a:t>21</a:t>
            </a:fld>
            <a:endParaRPr lang="nl-BE"/>
          </a:p>
        </p:txBody>
      </p:sp>
      <p:sp>
        <p:nvSpPr>
          <p:cNvPr id="3" name="Titel 2">
            <a:extLst>
              <a:ext uri="{FF2B5EF4-FFF2-40B4-BE49-F238E27FC236}">
                <a16:creationId xmlns:a16="http://schemas.microsoft.com/office/drawing/2014/main" id="{F5BC1E44-840B-4ADB-86B1-6A3B7ACC3E79}"/>
              </a:ext>
            </a:extLst>
          </p:cNvPr>
          <p:cNvSpPr>
            <a:spLocks noGrp="1"/>
          </p:cNvSpPr>
          <p:nvPr>
            <p:ph type="title"/>
          </p:nvPr>
        </p:nvSpPr>
        <p:spPr/>
        <p:txBody>
          <a:bodyPr/>
          <a:lstStyle/>
          <a:p>
            <a:r>
              <a:rPr lang="nl-BE" dirty="0"/>
              <a:t>Hardware</a:t>
            </a:r>
            <a:br>
              <a:rPr lang="nl-BE" dirty="0"/>
            </a:br>
            <a:endParaRPr lang="nl-BE" dirty="0"/>
          </a:p>
        </p:txBody>
      </p:sp>
      <p:sp>
        <p:nvSpPr>
          <p:cNvPr id="4" name="Tijdelijke aanduiding voor datum 3">
            <a:extLst>
              <a:ext uri="{FF2B5EF4-FFF2-40B4-BE49-F238E27FC236}">
                <a16:creationId xmlns:a16="http://schemas.microsoft.com/office/drawing/2014/main" id="{D2FA1A47-F8E7-4419-B095-ACC042779666}"/>
              </a:ext>
            </a:extLst>
          </p:cNvPr>
          <p:cNvSpPr>
            <a:spLocks noGrp="1"/>
          </p:cNvSpPr>
          <p:nvPr>
            <p:ph type="dt" sz="half" idx="10"/>
          </p:nvPr>
        </p:nvSpPr>
        <p:spPr/>
        <p:txBody>
          <a:bodyPr/>
          <a:lstStyle/>
          <a:p>
            <a:fld id="{05BECE69-6D6D-45FE-97AF-CD990EAE32BF}" type="datetime1">
              <a:rPr lang="nl-BE" smtClean="0"/>
              <a:t>13/01/2021</a:t>
            </a:fld>
            <a:endParaRPr lang="nl-BE" dirty="0"/>
          </a:p>
        </p:txBody>
      </p:sp>
      <p:sp>
        <p:nvSpPr>
          <p:cNvPr id="5" name="Tijdelijke aanduiding voor voettekst 4">
            <a:extLst>
              <a:ext uri="{FF2B5EF4-FFF2-40B4-BE49-F238E27FC236}">
                <a16:creationId xmlns:a16="http://schemas.microsoft.com/office/drawing/2014/main" id="{47736887-1A28-442A-9BDC-6EF6ACCA0BE7}"/>
              </a:ext>
            </a:extLst>
          </p:cNvPr>
          <p:cNvSpPr>
            <a:spLocks noGrp="1"/>
          </p:cNvSpPr>
          <p:nvPr>
            <p:ph type="ftr" sz="quarter" idx="11"/>
          </p:nvPr>
        </p:nvSpPr>
        <p:spPr/>
        <p:txBody>
          <a:bodyPr/>
          <a:lstStyle/>
          <a:p>
            <a:endParaRPr lang="nl-BE" dirty="0"/>
          </a:p>
        </p:txBody>
      </p:sp>
      <p:pic>
        <p:nvPicPr>
          <p:cNvPr id="1036" name="Picture 12">
            <a:extLst>
              <a:ext uri="{FF2B5EF4-FFF2-40B4-BE49-F238E27FC236}">
                <a16:creationId xmlns:a16="http://schemas.microsoft.com/office/drawing/2014/main" id="{DAA1A6E8-AC9B-458C-A23A-E38EDB187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0989" y="1785503"/>
            <a:ext cx="4151169" cy="73847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fbeelding met binnen, keukenapparaat&#10;&#10;Automatisch gegenereerde beschrijving">
            <a:extLst>
              <a:ext uri="{FF2B5EF4-FFF2-40B4-BE49-F238E27FC236}">
                <a16:creationId xmlns:a16="http://schemas.microsoft.com/office/drawing/2014/main" id="{18993CE7-E571-49B3-A84E-8311CD2BC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276" y="1785503"/>
            <a:ext cx="4151169" cy="73847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D9A20758-8E82-4CE3-914D-0AAA9AEFB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4702" y="1785503"/>
            <a:ext cx="3619500" cy="64389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47E7E1C-5B9E-4CAE-A7D0-B574B37B96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0404" y="5443189"/>
            <a:ext cx="6625822" cy="372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314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C64F722E-87D5-4ED4-9F23-D3C00447CA53}"/>
              </a:ext>
            </a:extLst>
          </p:cNvPr>
          <p:cNvSpPr>
            <a:spLocks noGrp="1"/>
          </p:cNvSpPr>
          <p:nvPr>
            <p:ph type="sldNum" sz="quarter" idx="12"/>
          </p:nvPr>
        </p:nvSpPr>
        <p:spPr/>
        <p:txBody>
          <a:bodyPr/>
          <a:lstStyle/>
          <a:p>
            <a:fld id="{B7527A74-2D87-4307-9531-5A57D9647EEB}" type="slidenum">
              <a:rPr lang="nl-BE" smtClean="0"/>
              <a:pPr/>
              <a:t>3</a:t>
            </a:fld>
            <a:endParaRPr lang="nl-BE"/>
          </a:p>
        </p:txBody>
      </p:sp>
      <p:sp>
        <p:nvSpPr>
          <p:cNvPr id="4" name="Titel 3">
            <a:extLst>
              <a:ext uri="{FF2B5EF4-FFF2-40B4-BE49-F238E27FC236}">
                <a16:creationId xmlns:a16="http://schemas.microsoft.com/office/drawing/2014/main" id="{3240700C-3842-4684-99D0-237177DC5C1D}"/>
              </a:ext>
            </a:extLst>
          </p:cNvPr>
          <p:cNvSpPr>
            <a:spLocks noGrp="1"/>
          </p:cNvSpPr>
          <p:nvPr>
            <p:ph type="title"/>
          </p:nvPr>
        </p:nvSpPr>
        <p:spPr/>
        <p:txBody>
          <a:bodyPr/>
          <a:lstStyle/>
          <a:p>
            <a:r>
              <a:rPr lang="nl-BE" dirty="0"/>
              <a:t>Ons Project</a:t>
            </a:r>
          </a:p>
        </p:txBody>
      </p:sp>
      <p:sp>
        <p:nvSpPr>
          <p:cNvPr id="5" name="Tijdelijke aanduiding voor datum 4">
            <a:extLst>
              <a:ext uri="{FF2B5EF4-FFF2-40B4-BE49-F238E27FC236}">
                <a16:creationId xmlns:a16="http://schemas.microsoft.com/office/drawing/2014/main" id="{E11891E2-3713-4E41-A982-20E90B63D35F}"/>
              </a:ext>
            </a:extLst>
          </p:cNvPr>
          <p:cNvSpPr>
            <a:spLocks noGrp="1"/>
          </p:cNvSpPr>
          <p:nvPr>
            <p:ph type="dt" sz="half" idx="10"/>
          </p:nvPr>
        </p:nvSpPr>
        <p:spPr/>
        <p:txBody>
          <a:bodyPr/>
          <a:lstStyle/>
          <a:p>
            <a:fld id="{05BECE69-6D6D-45FE-97AF-CD990EAE32BF}" type="datetime1">
              <a:rPr lang="nl-BE" smtClean="0"/>
              <a:t>13/01/2021</a:t>
            </a:fld>
            <a:endParaRPr lang="nl-BE" dirty="0"/>
          </a:p>
        </p:txBody>
      </p:sp>
      <p:sp>
        <p:nvSpPr>
          <p:cNvPr id="6" name="Tijdelijke aanduiding voor voettekst 5">
            <a:extLst>
              <a:ext uri="{FF2B5EF4-FFF2-40B4-BE49-F238E27FC236}">
                <a16:creationId xmlns:a16="http://schemas.microsoft.com/office/drawing/2014/main" id="{7131BF94-FB16-45ED-8066-1C0B8440FF6A}"/>
              </a:ext>
            </a:extLst>
          </p:cNvPr>
          <p:cNvSpPr>
            <a:spLocks noGrp="1"/>
          </p:cNvSpPr>
          <p:nvPr>
            <p:ph type="ftr" sz="quarter" idx="11"/>
          </p:nvPr>
        </p:nvSpPr>
        <p:spPr/>
        <p:txBody>
          <a:bodyPr/>
          <a:lstStyle/>
          <a:p>
            <a:endParaRPr lang="nl-BE" dirty="0"/>
          </a:p>
        </p:txBody>
      </p:sp>
      <p:sp>
        <p:nvSpPr>
          <p:cNvPr id="8" name="Tijdelijke aanduiding voor tekst 7">
            <a:extLst>
              <a:ext uri="{FF2B5EF4-FFF2-40B4-BE49-F238E27FC236}">
                <a16:creationId xmlns:a16="http://schemas.microsoft.com/office/drawing/2014/main" id="{1C03C015-36CA-4FD3-9FF8-39690B918B9D}"/>
              </a:ext>
            </a:extLst>
          </p:cNvPr>
          <p:cNvSpPr>
            <a:spLocks noGrp="1"/>
          </p:cNvSpPr>
          <p:nvPr>
            <p:ph type="body" sz="quarter" idx="17"/>
          </p:nvPr>
        </p:nvSpPr>
        <p:spPr/>
        <p:txBody>
          <a:bodyPr/>
          <a:lstStyle/>
          <a:p>
            <a:pPr marL="571500" indent="-571500">
              <a:lnSpc>
                <a:spcPct val="150000"/>
              </a:lnSpc>
              <a:buFont typeface="Arial" panose="020B0604020202020204" pitchFamily="34" charset="0"/>
              <a:buChar char="•"/>
            </a:pPr>
            <a:r>
              <a:rPr lang="nl-BE" dirty="0"/>
              <a:t>Twister 2.0</a:t>
            </a:r>
          </a:p>
          <a:p>
            <a:pPr marL="571500" indent="-571500">
              <a:lnSpc>
                <a:spcPct val="150000"/>
              </a:lnSpc>
              <a:buFont typeface="Arial" panose="020B0604020202020204" pitchFamily="34" charset="0"/>
              <a:buChar char="•"/>
            </a:pPr>
            <a:r>
              <a:rPr lang="nl-BE" dirty="0"/>
              <a:t>Twistermat met druksensoren en </a:t>
            </a:r>
            <a:r>
              <a:rPr lang="nl-BE" dirty="0" err="1"/>
              <a:t>leds</a:t>
            </a:r>
            <a:endParaRPr lang="nl-BE" dirty="0"/>
          </a:p>
          <a:p>
            <a:pPr marL="571500" indent="-571500">
              <a:lnSpc>
                <a:spcPct val="150000"/>
              </a:lnSpc>
              <a:buFont typeface="Arial" panose="020B0604020202020204" pitchFamily="34" charset="0"/>
              <a:buChar char="•"/>
            </a:pPr>
            <a:r>
              <a:rPr lang="nl-BE" dirty="0"/>
              <a:t>MQTT broker</a:t>
            </a:r>
          </a:p>
          <a:p>
            <a:pPr marL="571500" indent="-571500">
              <a:lnSpc>
                <a:spcPct val="150000"/>
              </a:lnSpc>
              <a:buFont typeface="Arial" panose="020B0604020202020204" pitchFamily="34" charset="0"/>
              <a:buChar char="•"/>
            </a:pPr>
            <a:r>
              <a:rPr lang="nl-BE" dirty="0"/>
              <a:t>Webapplicatie</a:t>
            </a:r>
          </a:p>
          <a:p>
            <a:pPr marL="571500" indent="-571500">
              <a:lnSpc>
                <a:spcPct val="150000"/>
              </a:lnSpc>
              <a:buFont typeface="Arial" panose="020B0604020202020204" pitchFamily="34" charset="0"/>
              <a:buChar char="•"/>
            </a:pPr>
            <a:r>
              <a:rPr lang="nl-BE" dirty="0"/>
              <a:t>Simpel Design</a:t>
            </a:r>
          </a:p>
          <a:p>
            <a:pPr marL="571500" indent="-571500">
              <a:lnSpc>
                <a:spcPct val="150000"/>
              </a:lnSpc>
              <a:buFont typeface="Arial" panose="020B0604020202020204" pitchFamily="34" charset="0"/>
              <a:buChar char="•"/>
            </a:pPr>
            <a:r>
              <a:rPr lang="nl-BE" dirty="0"/>
              <a:t>Extra game modes</a:t>
            </a:r>
          </a:p>
          <a:p>
            <a:pPr>
              <a:lnSpc>
                <a:spcPct val="150000"/>
              </a:lnSpc>
            </a:pPr>
            <a:endParaRPr lang="nl-BE" dirty="0"/>
          </a:p>
        </p:txBody>
      </p:sp>
      <p:pic>
        <p:nvPicPr>
          <p:cNvPr id="10" name="Afbeelding 9">
            <a:extLst>
              <a:ext uri="{FF2B5EF4-FFF2-40B4-BE49-F238E27FC236}">
                <a16:creationId xmlns:a16="http://schemas.microsoft.com/office/drawing/2014/main" id="{4664811C-7D31-424D-902A-EE66F5C36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9482" y="2354401"/>
            <a:ext cx="5404839" cy="3585210"/>
          </a:xfrm>
          <a:prstGeom prst="rect">
            <a:avLst/>
          </a:prstGeom>
        </p:spPr>
      </p:pic>
    </p:spTree>
    <p:extLst>
      <p:ext uri="{BB962C8B-B14F-4D97-AF65-F5344CB8AC3E}">
        <p14:creationId xmlns:p14="http://schemas.microsoft.com/office/powerpoint/2010/main" val="3047903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6610-E34A-4E1A-AFD9-14F783D32193}"/>
              </a:ext>
            </a:extLst>
          </p:cNvPr>
          <p:cNvSpPr>
            <a:spLocks noGrp="1"/>
          </p:cNvSpPr>
          <p:nvPr>
            <p:ph type="ctrTitle"/>
          </p:nvPr>
        </p:nvSpPr>
        <p:spPr/>
        <p:txBody>
          <a:bodyPr/>
          <a:lstStyle/>
          <a:p>
            <a:r>
              <a:rPr lang="nl-BE" dirty="0"/>
              <a:t>Stand van zaken</a:t>
            </a:r>
            <a:endParaRPr lang="en-US" dirty="0"/>
          </a:p>
        </p:txBody>
      </p:sp>
      <p:sp>
        <p:nvSpPr>
          <p:cNvPr id="3" name="Subtitle 2">
            <a:extLst>
              <a:ext uri="{FF2B5EF4-FFF2-40B4-BE49-F238E27FC236}">
                <a16:creationId xmlns:a16="http://schemas.microsoft.com/office/drawing/2014/main" id="{200C64C2-CE7C-4331-9EF3-C21D98020CBB}"/>
              </a:ext>
            </a:extLst>
          </p:cNvPr>
          <p:cNvSpPr>
            <a:spLocks noGrp="1"/>
          </p:cNvSpPr>
          <p:nvPr>
            <p:ph type="subTitle" idx="1"/>
          </p:nvPr>
        </p:nvSpPr>
        <p:spPr/>
        <p:txBody>
          <a:bodyPr/>
          <a:lstStyle/>
          <a:p>
            <a:pPr marL="571500" indent="-571500">
              <a:spcBef>
                <a:spcPts val="3000"/>
              </a:spcBef>
              <a:buFont typeface="Arial" panose="020B0604020202020204" pitchFamily="34" charset="0"/>
              <a:buChar char="•"/>
            </a:pPr>
            <a:r>
              <a:rPr lang="nl-BE" dirty="0"/>
              <a:t>Documentatie</a:t>
            </a:r>
            <a:endParaRPr lang="en-US" dirty="0"/>
          </a:p>
          <a:p>
            <a:pPr marL="571500" indent="-571500">
              <a:spcBef>
                <a:spcPts val="3000"/>
              </a:spcBef>
              <a:buFont typeface="Arial" panose="020B0604020202020204" pitchFamily="34" charset="0"/>
              <a:buChar char="•"/>
            </a:pPr>
            <a:r>
              <a:rPr lang="nl-BE" dirty="0"/>
              <a:t>Front-end + </a:t>
            </a:r>
            <a:r>
              <a:rPr lang="nl-BE" dirty="0" err="1"/>
              <a:t>Back-end</a:t>
            </a:r>
            <a:endParaRPr lang="nl-BE" dirty="0"/>
          </a:p>
          <a:p>
            <a:pPr marL="571500" indent="-571500">
              <a:spcBef>
                <a:spcPts val="3000"/>
              </a:spcBef>
              <a:buFont typeface="Arial" panose="020B0604020202020204" pitchFamily="34" charset="0"/>
              <a:buChar char="•"/>
            </a:pPr>
            <a:r>
              <a:rPr lang="nl-BE" dirty="0"/>
              <a:t>Hardware</a:t>
            </a:r>
          </a:p>
        </p:txBody>
      </p:sp>
    </p:spTree>
    <p:extLst>
      <p:ext uri="{BB962C8B-B14F-4D97-AF65-F5344CB8AC3E}">
        <p14:creationId xmlns:p14="http://schemas.microsoft.com/office/powerpoint/2010/main" val="2741021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AD7F5-B51E-428C-A201-476F035E4703}"/>
              </a:ext>
            </a:extLst>
          </p:cNvPr>
          <p:cNvSpPr>
            <a:spLocks noGrp="1"/>
          </p:cNvSpPr>
          <p:nvPr>
            <p:ph type="ctrTitle"/>
          </p:nvPr>
        </p:nvSpPr>
        <p:spPr/>
        <p:txBody>
          <a:bodyPr/>
          <a:lstStyle/>
          <a:p>
            <a:r>
              <a:rPr lang="nl-BE" dirty="0"/>
              <a:t>Documentatie</a:t>
            </a:r>
            <a:endParaRPr lang="en-US" dirty="0"/>
          </a:p>
        </p:txBody>
      </p:sp>
      <p:sp>
        <p:nvSpPr>
          <p:cNvPr id="3" name="Subtitle 2">
            <a:extLst>
              <a:ext uri="{FF2B5EF4-FFF2-40B4-BE49-F238E27FC236}">
                <a16:creationId xmlns:a16="http://schemas.microsoft.com/office/drawing/2014/main" id="{B7DEE999-BD01-4921-9E1B-58930229C613}"/>
              </a:ext>
            </a:extLst>
          </p:cNvPr>
          <p:cNvSpPr>
            <a:spLocks noGrp="1"/>
          </p:cNvSpPr>
          <p:nvPr>
            <p:ph type="subTitle" idx="1"/>
          </p:nvPr>
        </p:nvSpPr>
        <p:spPr/>
        <p:txBody>
          <a:bodyPr/>
          <a:lstStyle/>
          <a:p>
            <a:pPr marL="742950" indent="-742950">
              <a:lnSpc>
                <a:spcPct val="100000"/>
              </a:lnSpc>
              <a:spcBef>
                <a:spcPts val="3000"/>
              </a:spcBef>
              <a:buFont typeface="+mj-lt"/>
              <a:buAutoNum type="arabicPeriod"/>
            </a:pPr>
            <a:r>
              <a:rPr lang="nl-BE" dirty="0"/>
              <a:t>Sprint &amp; </a:t>
            </a:r>
            <a:r>
              <a:rPr lang="nl-BE" dirty="0" err="1"/>
              <a:t>Burndown</a:t>
            </a:r>
            <a:r>
              <a:rPr lang="nl-BE" dirty="0"/>
              <a:t> </a:t>
            </a:r>
            <a:r>
              <a:rPr lang="nl-BE" dirty="0" err="1"/>
              <a:t>chart</a:t>
            </a:r>
            <a:endParaRPr lang="nl-BE" dirty="0"/>
          </a:p>
          <a:p>
            <a:pPr marL="742950" indent="-742950">
              <a:lnSpc>
                <a:spcPct val="100000"/>
              </a:lnSpc>
              <a:spcBef>
                <a:spcPts val="3000"/>
              </a:spcBef>
              <a:buFont typeface="+mj-lt"/>
              <a:buAutoNum type="arabicPeriod"/>
            </a:pPr>
            <a:r>
              <a:rPr lang="nl-BE" dirty="0" err="1"/>
              <a:t>Retrospective</a:t>
            </a:r>
            <a:r>
              <a:rPr lang="nl-BE" dirty="0"/>
              <a:t> I</a:t>
            </a:r>
          </a:p>
          <a:p>
            <a:pPr marL="742950" indent="-742950">
              <a:lnSpc>
                <a:spcPct val="100000"/>
              </a:lnSpc>
              <a:spcBef>
                <a:spcPts val="3000"/>
              </a:spcBef>
              <a:buFont typeface="+mj-lt"/>
              <a:buAutoNum type="arabicPeriod"/>
            </a:pPr>
            <a:r>
              <a:rPr lang="nl-BE" dirty="0"/>
              <a:t>Time Tracking</a:t>
            </a:r>
          </a:p>
          <a:p>
            <a:pPr marL="742950" indent="-742950">
              <a:lnSpc>
                <a:spcPct val="100000"/>
              </a:lnSpc>
              <a:spcBef>
                <a:spcPts val="3000"/>
              </a:spcBef>
              <a:buFont typeface="+mj-lt"/>
              <a:buAutoNum type="arabicPeriod"/>
            </a:pPr>
            <a:r>
              <a:rPr lang="nl-BE" dirty="0" err="1"/>
              <a:t>Trello</a:t>
            </a:r>
            <a:endParaRPr lang="en-US"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991203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89FB-09E6-49D0-AA90-EF8DFE038F78}"/>
              </a:ext>
            </a:extLst>
          </p:cNvPr>
          <p:cNvSpPr>
            <a:spLocks noGrp="1"/>
          </p:cNvSpPr>
          <p:nvPr>
            <p:ph type="ctrTitle"/>
          </p:nvPr>
        </p:nvSpPr>
        <p:spPr/>
        <p:txBody>
          <a:bodyPr/>
          <a:lstStyle/>
          <a:p>
            <a:r>
              <a:rPr lang="nl-BE" dirty="0"/>
              <a:t>Sprint &amp; </a:t>
            </a:r>
            <a:r>
              <a:rPr lang="nl-BE" dirty="0" err="1"/>
              <a:t>Burndown</a:t>
            </a:r>
            <a:r>
              <a:rPr lang="nl-BE" dirty="0"/>
              <a:t> </a:t>
            </a:r>
            <a:r>
              <a:rPr lang="nl-BE" dirty="0" err="1"/>
              <a:t>chart</a:t>
            </a:r>
            <a:endParaRPr lang="en-US" dirty="0"/>
          </a:p>
        </p:txBody>
      </p:sp>
      <p:sp>
        <p:nvSpPr>
          <p:cNvPr id="3" name="Subtitle 2">
            <a:extLst>
              <a:ext uri="{FF2B5EF4-FFF2-40B4-BE49-F238E27FC236}">
                <a16:creationId xmlns:a16="http://schemas.microsoft.com/office/drawing/2014/main" id="{B7C7EC0C-B262-48C7-8530-C23ACE07A3BD}"/>
              </a:ext>
            </a:extLst>
          </p:cNvPr>
          <p:cNvSpPr>
            <a:spLocks noGrp="1"/>
          </p:cNvSpPr>
          <p:nvPr>
            <p:ph type="subTitle" idx="1"/>
          </p:nvPr>
        </p:nvSpPr>
        <p:spPr/>
        <p:txBody>
          <a:bodyPr/>
          <a:lstStyle/>
          <a:p>
            <a:pPr>
              <a:spcBef>
                <a:spcPts val="3000"/>
              </a:spcBef>
            </a:pPr>
            <a:endParaRPr lang="en-US" dirty="0"/>
          </a:p>
        </p:txBody>
      </p:sp>
    </p:spTree>
    <p:extLst>
      <p:ext uri="{BB962C8B-B14F-4D97-AF65-F5344CB8AC3E}">
        <p14:creationId xmlns:p14="http://schemas.microsoft.com/office/powerpoint/2010/main" val="3807977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BF2C91-003E-4ABA-8CCC-0862EA05BE35}"/>
              </a:ext>
            </a:extLst>
          </p:cNvPr>
          <p:cNvSpPr>
            <a:spLocks noGrp="1"/>
          </p:cNvSpPr>
          <p:nvPr>
            <p:ph type="body" sz="quarter" idx="17"/>
          </p:nvPr>
        </p:nvSpPr>
        <p:spPr/>
        <p:txBody>
          <a:bodyPr/>
          <a:lstStyle/>
          <a:p>
            <a:pPr marL="571500" indent="-571500">
              <a:lnSpc>
                <a:spcPct val="150000"/>
              </a:lnSpc>
              <a:buFont typeface="Arial" panose="020B0604020202020204" pitchFamily="34" charset="0"/>
              <a:buChar char="•"/>
            </a:pPr>
            <a:r>
              <a:rPr lang="nl-BE" dirty="0"/>
              <a:t>9-11-20 t.e.m. 13-11-20</a:t>
            </a:r>
          </a:p>
          <a:p>
            <a:pPr marL="571500" indent="-571500">
              <a:lnSpc>
                <a:spcPct val="150000"/>
              </a:lnSpc>
              <a:buFont typeface="Arial" panose="020B0604020202020204" pitchFamily="34" charset="0"/>
              <a:buChar char="•"/>
            </a:pPr>
            <a:r>
              <a:rPr lang="en-US" dirty="0" err="1"/>
              <a:t>Traag</a:t>
            </a:r>
            <a:r>
              <a:rPr lang="en-US" dirty="0"/>
              <a:t> begin met concept </a:t>
            </a:r>
            <a:r>
              <a:rPr lang="en-US" dirty="0" err="1"/>
              <a:t>uitwerking</a:t>
            </a:r>
            <a:endParaRPr lang="en-US" dirty="0"/>
          </a:p>
          <a:p>
            <a:pPr marL="571500" indent="-571500">
              <a:lnSpc>
                <a:spcPct val="150000"/>
              </a:lnSpc>
              <a:buFont typeface="Arial" panose="020B0604020202020204" pitchFamily="34" charset="0"/>
              <a:buChar char="•"/>
            </a:pPr>
            <a:r>
              <a:rPr lang="en-US" dirty="0" err="1"/>
              <a:t>Ingehaald</a:t>
            </a:r>
            <a:r>
              <a:rPr lang="en-US" dirty="0"/>
              <a:t> de </a:t>
            </a:r>
            <a:r>
              <a:rPr lang="en-US" dirty="0" err="1"/>
              <a:t>laatste</a:t>
            </a:r>
            <a:r>
              <a:rPr lang="en-US" dirty="0"/>
              <a:t> </a:t>
            </a:r>
            <a:r>
              <a:rPr lang="en-US" dirty="0" err="1"/>
              <a:t>dagen</a:t>
            </a:r>
            <a:endParaRPr lang="en-US" dirty="0"/>
          </a:p>
          <a:p>
            <a:pPr marL="571500" indent="-571500">
              <a:lnSpc>
                <a:spcPct val="150000"/>
              </a:lnSpc>
              <a:buFont typeface="Arial" panose="020B0604020202020204" pitchFamily="34" charset="0"/>
              <a:buChar char="•"/>
            </a:pPr>
            <a:r>
              <a:rPr lang="en-US" dirty="0" err="1"/>
              <a:t>Volledig</a:t>
            </a:r>
            <a:r>
              <a:rPr lang="en-US" dirty="0"/>
              <a:t> </a:t>
            </a:r>
            <a:r>
              <a:rPr lang="en-US" dirty="0" err="1"/>
              <a:t>klaar</a:t>
            </a:r>
            <a:endParaRPr lang="en-US" dirty="0"/>
          </a:p>
          <a:p>
            <a:pPr marL="571500" indent="-571500">
              <a:lnSpc>
                <a:spcPct val="150000"/>
              </a:lnSpc>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0A403AD-DBF2-40C4-8A54-921901E69B11}"/>
              </a:ext>
            </a:extLst>
          </p:cNvPr>
          <p:cNvSpPr>
            <a:spLocks noGrp="1"/>
          </p:cNvSpPr>
          <p:nvPr>
            <p:ph type="sldNum" sz="quarter" idx="12"/>
          </p:nvPr>
        </p:nvSpPr>
        <p:spPr/>
        <p:txBody>
          <a:bodyPr/>
          <a:lstStyle/>
          <a:p>
            <a:fld id="{B7527A74-2D87-4307-9531-5A57D9647EEB}" type="slidenum">
              <a:rPr lang="nl-BE" smtClean="0"/>
              <a:pPr/>
              <a:t>7</a:t>
            </a:fld>
            <a:endParaRPr lang="nl-BE"/>
          </a:p>
        </p:txBody>
      </p:sp>
      <p:sp>
        <p:nvSpPr>
          <p:cNvPr id="5" name="Title 4">
            <a:extLst>
              <a:ext uri="{FF2B5EF4-FFF2-40B4-BE49-F238E27FC236}">
                <a16:creationId xmlns:a16="http://schemas.microsoft.com/office/drawing/2014/main" id="{D44794EF-DA3F-4FB7-9BC6-F43EDA7435C9}"/>
              </a:ext>
            </a:extLst>
          </p:cNvPr>
          <p:cNvSpPr>
            <a:spLocks noGrp="1"/>
          </p:cNvSpPr>
          <p:nvPr>
            <p:ph type="title"/>
          </p:nvPr>
        </p:nvSpPr>
        <p:spPr/>
        <p:txBody>
          <a:bodyPr/>
          <a:lstStyle/>
          <a:p>
            <a:r>
              <a:rPr lang="nl-BE" dirty="0"/>
              <a:t>Sprint I</a:t>
            </a:r>
            <a:endParaRPr lang="en-US" dirty="0"/>
          </a:p>
        </p:txBody>
      </p:sp>
      <p:sp>
        <p:nvSpPr>
          <p:cNvPr id="6" name="Date Placeholder 5">
            <a:extLst>
              <a:ext uri="{FF2B5EF4-FFF2-40B4-BE49-F238E27FC236}">
                <a16:creationId xmlns:a16="http://schemas.microsoft.com/office/drawing/2014/main" id="{40B7F546-F3AE-4BAA-BAC7-50505F27BCA0}"/>
              </a:ext>
            </a:extLst>
          </p:cNvPr>
          <p:cNvSpPr>
            <a:spLocks noGrp="1"/>
          </p:cNvSpPr>
          <p:nvPr>
            <p:ph type="dt" sz="half" idx="10"/>
          </p:nvPr>
        </p:nvSpPr>
        <p:spPr/>
        <p:txBody>
          <a:bodyPr/>
          <a:lstStyle/>
          <a:p>
            <a:fld id="{05BECE69-6D6D-45FE-97AF-CD990EAE32BF}" type="datetime1">
              <a:rPr lang="nl-BE" smtClean="0"/>
              <a:t>13/01/2021</a:t>
            </a:fld>
            <a:endParaRPr lang="nl-BE" dirty="0"/>
          </a:p>
        </p:txBody>
      </p:sp>
      <p:sp>
        <p:nvSpPr>
          <p:cNvPr id="7" name="Footer Placeholder 6">
            <a:extLst>
              <a:ext uri="{FF2B5EF4-FFF2-40B4-BE49-F238E27FC236}">
                <a16:creationId xmlns:a16="http://schemas.microsoft.com/office/drawing/2014/main" id="{05CF7EB9-7555-4A83-B232-0E3ADA5287A6}"/>
              </a:ext>
            </a:extLst>
          </p:cNvPr>
          <p:cNvSpPr>
            <a:spLocks noGrp="1"/>
          </p:cNvSpPr>
          <p:nvPr>
            <p:ph type="ftr" sz="quarter" idx="11"/>
          </p:nvPr>
        </p:nvSpPr>
        <p:spPr/>
        <p:txBody>
          <a:bodyPr/>
          <a:lstStyle/>
          <a:p>
            <a:endParaRPr lang="nl-BE" dirty="0"/>
          </a:p>
        </p:txBody>
      </p:sp>
      <p:pic>
        <p:nvPicPr>
          <p:cNvPr id="17" name="Picture 16" descr="Graphical user interface, text, application, chat or text message&#10;&#10;Description automatically generated">
            <a:extLst>
              <a:ext uri="{FF2B5EF4-FFF2-40B4-BE49-F238E27FC236}">
                <a16:creationId xmlns:a16="http://schemas.microsoft.com/office/drawing/2014/main" id="{B6F1CA66-1492-4130-8E9F-8365FDAC5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1179" y="1204060"/>
            <a:ext cx="3974463" cy="7875596"/>
          </a:xfrm>
          <a:prstGeom prst="rect">
            <a:avLst/>
          </a:prstGeom>
        </p:spPr>
      </p:pic>
    </p:spTree>
    <p:extLst>
      <p:ext uri="{BB962C8B-B14F-4D97-AF65-F5344CB8AC3E}">
        <p14:creationId xmlns:p14="http://schemas.microsoft.com/office/powerpoint/2010/main" val="1570249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E6D0B-B7A9-4E3C-BD0D-B5ACAD98E1A1}"/>
              </a:ext>
            </a:extLst>
          </p:cNvPr>
          <p:cNvSpPr>
            <a:spLocks noGrp="1"/>
          </p:cNvSpPr>
          <p:nvPr>
            <p:ph type="title"/>
          </p:nvPr>
        </p:nvSpPr>
        <p:spPr/>
        <p:txBody>
          <a:bodyPr/>
          <a:lstStyle/>
          <a:p>
            <a:r>
              <a:rPr lang="en-US" sz="4400" dirty="0"/>
              <a:t>Burndown</a:t>
            </a:r>
            <a:r>
              <a:rPr lang="en-US" sz="4400" baseline="0" dirty="0"/>
              <a:t> chart I</a:t>
            </a:r>
            <a:br>
              <a:rPr lang="en-US" sz="4400" dirty="0"/>
            </a:br>
            <a:endParaRPr lang="en-US" dirty="0"/>
          </a:p>
        </p:txBody>
      </p:sp>
      <p:sp>
        <p:nvSpPr>
          <p:cNvPr id="3" name="Date Placeholder 2">
            <a:extLst>
              <a:ext uri="{FF2B5EF4-FFF2-40B4-BE49-F238E27FC236}">
                <a16:creationId xmlns:a16="http://schemas.microsoft.com/office/drawing/2014/main" id="{FB3672DF-8BAD-49DD-83D2-F54B0AB2F2D3}"/>
              </a:ext>
            </a:extLst>
          </p:cNvPr>
          <p:cNvSpPr>
            <a:spLocks noGrp="1"/>
          </p:cNvSpPr>
          <p:nvPr>
            <p:ph type="dt" sz="half" idx="10"/>
          </p:nvPr>
        </p:nvSpPr>
        <p:spPr/>
        <p:txBody>
          <a:bodyPr/>
          <a:lstStyle/>
          <a:p>
            <a:fld id="{05BECE69-6D6D-45FE-97AF-CD990EAE32BF}" type="datetime1">
              <a:rPr lang="nl-BE" noProof="0" smtClean="0"/>
              <a:t>13/01/2021</a:t>
            </a:fld>
            <a:endParaRPr lang="nl-BE" noProof="0"/>
          </a:p>
        </p:txBody>
      </p:sp>
      <p:sp>
        <p:nvSpPr>
          <p:cNvPr id="4" name="Footer Placeholder 3">
            <a:extLst>
              <a:ext uri="{FF2B5EF4-FFF2-40B4-BE49-F238E27FC236}">
                <a16:creationId xmlns:a16="http://schemas.microsoft.com/office/drawing/2014/main" id="{83498322-25FD-491F-B49E-FE5B6190BF7C}"/>
              </a:ext>
            </a:extLst>
          </p:cNvPr>
          <p:cNvSpPr>
            <a:spLocks noGrp="1"/>
          </p:cNvSpPr>
          <p:nvPr>
            <p:ph type="ftr" sz="quarter" idx="11"/>
          </p:nvPr>
        </p:nvSpPr>
        <p:spPr/>
        <p:txBody>
          <a:bodyPr/>
          <a:lstStyle/>
          <a:p>
            <a:endParaRPr lang="nl-BE" noProof="0" dirty="0"/>
          </a:p>
        </p:txBody>
      </p:sp>
      <p:sp>
        <p:nvSpPr>
          <p:cNvPr id="5" name="Slide Number Placeholder 4">
            <a:extLst>
              <a:ext uri="{FF2B5EF4-FFF2-40B4-BE49-F238E27FC236}">
                <a16:creationId xmlns:a16="http://schemas.microsoft.com/office/drawing/2014/main" id="{273DCE70-D625-45F8-B825-D800ADEF6700}"/>
              </a:ext>
            </a:extLst>
          </p:cNvPr>
          <p:cNvSpPr>
            <a:spLocks noGrp="1"/>
          </p:cNvSpPr>
          <p:nvPr>
            <p:ph type="sldNum" sz="quarter" idx="12"/>
          </p:nvPr>
        </p:nvSpPr>
        <p:spPr/>
        <p:txBody>
          <a:bodyPr/>
          <a:lstStyle/>
          <a:p>
            <a:fld id="{B7527A74-2D87-4307-9531-5A57D9647EEB}" type="slidenum">
              <a:rPr lang="nl-BE" noProof="0" smtClean="0"/>
              <a:pPr/>
              <a:t>8</a:t>
            </a:fld>
            <a:endParaRPr lang="nl-BE" noProof="0"/>
          </a:p>
        </p:txBody>
      </p:sp>
      <p:graphicFrame>
        <p:nvGraphicFramePr>
          <p:cNvPr id="10" name="Picture Placeholder 9">
            <a:extLst>
              <a:ext uri="{FF2B5EF4-FFF2-40B4-BE49-F238E27FC236}">
                <a16:creationId xmlns:a16="http://schemas.microsoft.com/office/drawing/2014/main" id="{186071F3-1F5B-435D-8A9C-CEF5780EBD36}"/>
              </a:ext>
            </a:extLst>
          </p:cNvPr>
          <p:cNvGraphicFramePr>
            <a:graphicFrameLocks noGrp="1"/>
          </p:cNvGraphicFramePr>
          <p:nvPr>
            <p:ph type="pic" sz="quarter" idx="13"/>
            <p:extLst>
              <p:ext uri="{D42A27DB-BD31-4B8C-83A1-F6EECF244321}">
                <p14:modId xmlns:p14="http://schemas.microsoft.com/office/powerpoint/2010/main" val="1621280274"/>
              </p:ext>
            </p:extLst>
          </p:nvPr>
        </p:nvGraphicFramePr>
        <p:xfrm>
          <a:off x="998692" y="2022763"/>
          <a:ext cx="16575629" cy="694112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30212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5E075E-853D-4D43-A2CE-0FA49E8C59A8}"/>
              </a:ext>
            </a:extLst>
          </p:cNvPr>
          <p:cNvSpPr>
            <a:spLocks noGrp="1"/>
          </p:cNvSpPr>
          <p:nvPr>
            <p:ph type="body" sz="quarter" idx="17"/>
          </p:nvPr>
        </p:nvSpPr>
        <p:spPr/>
        <p:txBody>
          <a:bodyPr/>
          <a:lstStyle/>
          <a:p>
            <a:pPr marL="571500" indent="-571500">
              <a:lnSpc>
                <a:spcPct val="150000"/>
              </a:lnSpc>
              <a:buFont typeface="Arial" panose="020B0604020202020204" pitchFamily="34" charset="0"/>
              <a:buChar char="•"/>
            </a:pPr>
            <a:r>
              <a:rPr lang="nl-BE" dirty="0"/>
              <a:t>04-01-21 t.e.m. 08-01-21</a:t>
            </a:r>
          </a:p>
          <a:p>
            <a:pPr marL="571500" indent="-571500">
              <a:lnSpc>
                <a:spcPct val="150000"/>
              </a:lnSpc>
              <a:buFont typeface="Arial" panose="020B0604020202020204" pitchFamily="34" charset="0"/>
              <a:buChar char="•"/>
            </a:pPr>
            <a:r>
              <a:rPr lang="nl-BE" dirty="0"/>
              <a:t>Hardware niet klaar geraakt</a:t>
            </a:r>
          </a:p>
          <a:p>
            <a:pPr marL="571500" indent="-571500">
              <a:lnSpc>
                <a:spcPct val="150000"/>
              </a:lnSpc>
              <a:buFont typeface="Arial" panose="020B0604020202020204" pitchFamily="34" charset="0"/>
              <a:buChar char="•"/>
            </a:pPr>
            <a:r>
              <a:rPr lang="nl-BE" dirty="0" err="1"/>
              <a:t>Back-end</a:t>
            </a:r>
            <a:r>
              <a:rPr lang="nl-BE" dirty="0"/>
              <a:t> loopt voor</a:t>
            </a:r>
          </a:p>
          <a:p>
            <a:pPr marL="571500" indent="-571500">
              <a:lnSpc>
                <a:spcPct val="150000"/>
              </a:lnSpc>
              <a:buFont typeface="Arial" panose="020B0604020202020204" pitchFamily="34" charset="0"/>
              <a:buChar char="•"/>
            </a:pPr>
            <a:r>
              <a:rPr lang="nl-BE" dirty="0"/>
              <a:t>Front-end op schema</a:t>
            </a:r>
          </a:p>
        </p:txBody>
      </p:sp>
      <p:sp>
        <p:nvSpPr>
          <p:cNvPr id="4" name="Slide Number Placeholder 3">
            <a:extLst>
              <a:ext uri="{FF2B5EF4-FFF2-40B4-BE49-F238E27FC236}">
                <a16:creationId xmlns:a16="http://schemas.microsoft.com/office/drawing/2014/main" id="{4A112422-ED50-439F-8510-2EA587EED5D9}"/>
              </a:ext>
            </a:extLst>
          </p:cNvPr>
          <p:cNvSpPr>
            <a:spLocks noGrp="1"/>
          </p:cNvSpPr>
          <p:nvPr>
            <p:ph type="sldNum" sz="quarter" idx="12"/>
          </p:nvPr>
        </p:nvSpPr>
        <p:spPr/>
        <p:txBody>
          <a:bodyPr/>
          <a:lstStyle/>
          <a:p>
            <a:fld id="{B7527A74-2D87-4307-9531-5A57D9647EEB}" type="slidenum">
              <a:rPr lang="nl-BE" smtClean="0"/>
              <a:pPr/>
              <a:t>9</a:t>
            </a:fld>
            <a:endParaRPr lang="nl-BE"/>
          </a:p>
        </p:txBody>
      </p:sp>
      <p:sp>
        <p:nvSpPr>
          <p:cNvPr id="5" name="Title 4">
            <a:extLst>
              <a:ext uri="{FF2B5EF4-FFF2-40B4-BE49-F238E27FC236}">
                <a16:creationId xmlns:a16="http://schemas.microsoft.com/office/drawing/2014/main" id="{8F89D882-DAAF-45F8-9D62-6459E317CAE1}"/>
              </a:ext>
            </a:extLst>
          </p:cNvPr>
          <p:cNvSpPr>
            <a:spLocks noGrp="1"/>
          </p:cNvSpPr>
          <p:nvPr>
            <p:ph type="title"/>
          </p:nvPr>
        </p:nvSpPr>
        <p:spPr/>
        <p:txBody>
          <a:bodyPr/>
          <a:lstStyle/>
          <a:p>
            <a:r>
              <a:rPr lang="nl-BE" dirty="0"/>
              <a:t>Sprint II</a:t>
            </a:r>
            <a:endParaRPr lang="en-US" dirty="0"/>
          </a:p>
        </p:txBody>
      </p:sp>
      <p:sp>
        <p:nvSpPr>
          <p:cNvPr id="6" name="Date Placeholder 5">
            <a:extLst>
              <a:ext uri="{FF2B5EF4-FFF2-40B4-BE49-F238E27FC236}">
                <a16:creationId xmlns:a16="http://schemas.microsoft.com/office/drawing/2014/main" id="{3E1B68DD-C743-403E-8181-64180EE442D6}"/>
              </a:ext>
            </a:extLst>
          </p:cNvPr>
          <p:cNvSpPr>
            <a:spLocks noGrp="1"/>
          </p:cNvSpPr>
          <p:nvPr>
            <p:ph type="dt" sz="half" idx="10"/>
          </p:nvPr>
        </p:nvSpPr>
        <p:spPr/>
        <p:txBody>
          <a:bodyPr/>
          <a:lstStyle/>
          <a:p>
            <a:fld id="{05BECE69-6D6D-45FE-97AF-CD990EAE32BF}" type="datetime1">
              <a:rPr lang="nl-BE" smtClean="0"/>
              <a:t>13/01/2021</a:t>
            </a:fld>
            <a:endParaRPr lang="nl-BE" dirty="0"/>
          </a:p>
        </p:txBody>
      </p:sp>
      <p:sp>
        <p:nvSpPr>
          <p:cNvPr id="7" name="Footer Placeholder 6">
            <a:extLst>
              <a:ext uri="{FF2B5EF4-FFF2-40B4-BE49-F238E27FC236}">
                <a16:creationId xmlns:a16="http://schemas.microsoft.com/office/drawing/2014/main" id="{0B630839-5676-4608-9492-453982E67CD6}"/>
              </a:ext>
            </a:extLst>
          </p:cNvPr>
          <p:cNvSpPr>
            <a:spLocks noGrp="1"/>
          </p:cNvSpPr>
          <p:nvPr>
            <p:ph type="ftr" sz="quarter" idx="11"/>
          </p:nvPr>
        </p:nvSpPr>
        <p:spPr/>
        <p:txBody>
          <a:bodyPr/>
          <a:lstStyle/>
          <a:p>
            <a:endParaRPr lang="nl-BE" dirty="0"/>
          </a:p>
        </p:txBody>
      </p:sp>
      <p:pic>
        <p:nvPicPr>
          <p:cNvPr id="10" name="Picture 9" descr="A screenshot of a phone&#10;&#10;Description automatically generated with medium confidence">
            <a:extLst>
              <a:ext uri="{FF2B5EF4-FFF2-40B4-BE49-F238E27FC236}">
                <a16:creationId xmlns:a16="http://schemas.microsoft.com/office/drawing/2014/main" id="{81901732-04CC-42D7-A6D6-8EF99E16C0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8464" y="432595"/>
            <a:ext cx="2979372" cy="8730537"/>
          </a:xfrm>
          <a:prstGeom prst="rect">
            <a:avLst/>
          </a:prstGeom>
        </p:spPr>
      </p:pic>
    </p:spTree>
    <p:extLst>
      <p:ext uri="{BB962C8B-B14F-4D97-AF65-F5344CB8AC3E}">
        <p14:creationId xmlns:p14="http://schemas.microsoft.com/office/powerpoint/2010/main" val="3092990733"/>
      </p:ext>
    </p:extLst>
  </p:cSld>
  <p:clrMapOvr>
    <a:masterClrMapping/>
  </p:clrMapOvr>
</p:sld>
</file>

<file path=ppt/theme/theme1.xml><?xml version="1.0" encoding="utf-8"?>
<a:theme xmlns:a="http://schemas.openxmlformats.org/drawingml/2006/main" name="Howest NL">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0185FF4C350E4FBC1D9C6755033037" ma:contentTypeVersion="5" ma:contentTypeDescription="Een nieuw document maken." ma:contentTypeScope="" ma:versionID="54834040f847a9128d07fee6bb87a34f">
  <xsd:schema xmlns:xsd="http://www.w3.org/2001/XMLSchema" xmlns:xs="http://www.w3.org/2001/XMLSchema" xmlns:p="http://schemas.microsoft.com/office/2006/metadata/properties" xmlns:ns2="d374f1f6-a7bc-4ce3-8ce4-dbead62070db" targetNamespace="http://schemas.microsoft.com/office/2006/metadata/properties" ma:root="true" ma:fieldsID="a64fb42c7f0498b8b863d5f220b52cfe" ns2:_="">
    <xsd:import namespace="d374f1f6-a7bc-4ce3-8ce4-dbead62070d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74f1f6-a7bc-4ce3-8ce4-dbead6207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B948370-5113-4053-81DD-76230B49C2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74f1f6-a7bc-4ce3-8ce4-dbead6207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3.xml><?xml version="1.0" encoding="utf-8"?>
<ds:datastoreItem xmlns:ds="http://schemas.openxmlformats.org/officeDocument/2006/customXml" ds:itemID="{C89D7BF5-FA67-45FF-A287-CE11E2521B2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2074</TotalTime>
  <Words>261</Words>
  <Application>Microsoft Office PowerPoint</Application>
  <PresentationFormat>Aangepast</PresentationFormat>
  <Paragraphs>113</Paragraphs>
  <Slides>21</Slides>
  <Notes>4</Notes>
  <HiddenSlides>0</HiddenSlides>
  <MMClips>0</MMClips>
  <ScaleCrop>false</ScaleCrop>
  <HeadingPairs>
    <vt:vector size="6" baseType="variant">
      <vt:variant>
        <vt:lpstr>Gebruikte lettertypen</vt:lpstr>
      </vt:variant>
      <vt:variant>
        <vt:i4>4</vt:i4>
      </vt:variant>
      <vt:variant>
        <vt:lpstr>Thema</vt:lpstr>
      </vt:variant>
      <vt:variant>
        <vt:i4>3</vt:i4>
      </vt:variant>
      <vt:variant>
        <vt:lpstr>Diatitels</vt:lpstr>
      </vt:variant>
      <vt:variant>
        <vt:i4>21</vt:i4>
      </vt:variant>
    </vt:vector>
  </HeadingPairs>
  <TitlesOfParts>
    <vt:vector size="28" baseType="lpstr">
      <vt:lpstr>Arial</vt:lpstr>
      <vt:lpstr>Arial Rounded MT Bold</vt:lpstr>
      <vt:lpstr>Calibri</vt:lpstr>
      <vt:lpstr>Calibri Light</vt:lpstr>
      <vt:lpstr>Howest NL</vt:lpstr>
      <vt:lpstr>Howest EN</vt:lpstr>
      <vt:lpstr>Howest NL met tweede logo</vt:lpstr>
      <vt:lpstr>Twister 2.0</vt:lpstr>
      <vt:lpstr>Ons Project</vt:lpstr>
      <vt:lpstr>Ons Project</vt:lpstr>
      <vt:lpstr>Stand van zaken</vt:lpstr>
      <vt:lpstr>Documentatie</vt:lpstr>
      <vt:lpstr>Sprint &amp; Burndown chart</vt:lpstr>
      <vt:lpstr>Sprint I</vt:lpstr>
      <vt:lpstr>Burndown chart I </vt:lpstr>
      <vt:lpstr>Sprint II</vt:lpstr>
      <vt:lpstr>Burndown chart II</vt:lpstr>
      <vt:lpstr>Retrospective I</vt:lpstr>
      <vt:lpstr>Wat hebben we goed gedaan?</vt:lpstr>
      <vt:lpstr>Wat hebben we geleerd?</vt:lpstr>
      <vt:lpstr>Wat moeten we in de toekomst anders doen?</vt:lpstr>
      <vt:lpstr>Wat begrijpen we nog steeds niet?</vt:lpstr>
      <vt:lpstr>Time Tracking</vt:lpstr>
      <vt:lpstr>Time Tracking: Jakob</vt:lpstr>
      <vt:lpstr>Trello</vt:lpstr>
      <vt:lpstr>Front-end + Back-end</vt:lpstr>
      <vt:lpstr>Hardware</vt:lpstr>
      <vt:lpstr>Hardware </vt:lpstr>
    </vt:vector>
  </TitlesOfParts>
  <Company>Howest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regis.le.roy@howest.be</dc:creator>
  <cp:lastModifiedBy>Jakob Soens</cp:lastModifiedBy>
  <cp:revision>184</cp:revision>
  <dcterms:created xsi:type="dcterms:W3CDTF">2019-05-02T19:50:51Z</dcterms:created>
  <dcterms:modified xsi:type="dcterms:W3CDTF">2021-01-13T11:15:25Z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0x010100AD0185FF4C350E4FBC1D9C6755033037</vt:lpwstr>
  </property>
</Properties>
</file>